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69" r:id="rId3"/>
  </p:sldMasterIdLst>
  <p:notesMasterIdLst>
    <p:notesMasterId r:id="rId32"/>
  </p:notesMasterIdLst>
  <p:sldIdLst>
    <p:sldId id="258" r:id="rId4"/>
    <p:sldId id="281" r:id="rId5"/>
    <p:sldId id="284" r:id="rId6"/>
    <p:sldId id="260" r:id="rId7"/>
    <p:sldId id="306" r:id="rId8"/>
    <p:sldId id="264" r:id="rId9"/>
    <p:sldId id="307" r:id="rId10"/>
    <p:sldId id="262" r:id="rId11"/>
    <p:sldId id="263"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88" r:id="rId26"/>
    <p:sldId id="261" r:id="rId27"/>
    <p:sldId id="290" r:id="rId28"/>
    <p:sldId id="289" r:id="rId29"/>
    <p:sldId id="285" r:id="rId30"/>
    <p:sldId id="308"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FC7105-00B1-477D-9C39-A1AAF8CB44D5}" v="40" dt="2021-12-15T09:38:26.92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09" autoAdjust="0"/>
    <p:restoredTop sz="94660"/>
  </p:normalViewPr>
  <p:slideViewPr>
    <p:cSldViewPr snapToGrid="0">
      <p:cViewPr>
        <p:scale>
          <a:sx n="66" d="100"/>
          <a:sy n="66" d="100"/>
        </p:scale>
        <p:origin x="32"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ustomXml" Target="../customXml/item1.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microsoft.com/office/2016/11/relationships/changesInfo" Target="changesInfos/changesInfo1.xml"/><Relationship Id="rId40" Type="http://schemas.openxmlformats.org/officeDocument/2006/relationships/customXml" Target="../customXml/item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3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bbe84a0-611b-406e-b251-e8b4b71c069a" providerId="ADAL" clId="{37FC7105-00B1-477D-9C39-A1AAF8CB44D5}"/>
    <pc:docChg chg="undo custSel addSld delSld modSld sldOrd delMainMaster">
      <pc:chgData name="Pascalle Cup" userId="abbe84a0-611b-406e-b251-e8b4b71c069a" providerId="ADAL" clId="{37FC7105-00B1-477D-9C39-A1AAF8CB44D5}" dt="2021-12-15T09:40:56.379" v="913" actId="26606"/>
      <pc:docMkLst>
        <pc:docMk/>
      </pc:docMkLst>
      <pc:sldChg chg="del">
        <pc:chgData name="Pascalle Cup" userId="abbe84a0-611b-406e-b251-e8b4b71c069a" providerId="ADAL" clId="{37FC7105-00B1-477D-9C39-A1AAF8CB44D5}" dt="2021-12-15T09:14:08.702" v="53" actId="47"/>
        <pc:sldMkLst>
          <pc:docMk/>
          <pc:sldMk cId="1789015207" sldId="257"/>
        </pc:sldMkLst>
      </pc:sldChg>
      <pc:sldChg chg="del">
        <pc:chgData name="Pascalle Cup" userId="abbe84a0-611b-406e-b251-e8b4b71c069a" providerId="ADAL" clId="{37FC7105-00B1-477D-9C39-A1AAF8CB44D5}" dt="2021-12-15T09:13:22.642" v="31" actId="47"/>
        <pc:sldMkLst>
          <pc:docMk/>
          <pc:sldMk cId="3113000813" sldId="259"/>
        </pc:sldMkLst>
      </pc:sldChg>
      <pc:sldChg chg="del">
        <pc:chgData name="Pascalle Cup" userId="abbe84a0-611b-406e-b251-e8b4b71c069a" providerId="ADAL" clId="{37FC7105-00B1-477D-9C39-A1AAF8CB44D5}" dt="2021-12-15T09:14:01.022" v="50" actId="47"/>
        <pc:sldMkLst>
          <pc:docMk/>
          <pc:sldMk cId="1691175157" sldId="260"/>
        </pc:sldMkLst>
      </pc:sldChg>
      <pc:sldChg chg="addSp delSp delDesignElem">
        <pc:chgData name="Pascalle Cup" userId="abbe84a0-611b-406e-b251-e8b4b71c069a" providerId="ADAL" clId="{37FC7105-00B1-477D-9C39-A1AAF8CB44D5}" dt="2021-12-15T09:21:23.686" v="230"/>
        <pc:sldMkLst>
          <pc:docMk/>
          <pc:sldMk cId="3711198205" sldId="260"/>
        </pc:sldMkLst>
        <pc:spChg chg="add del">
          <ac:chgData name="Pascalle Cup" userId="abbe84a0-611b-406e-b251-e8b4b71c069a" providerId="ADAL" clId="{37FC7105-00B1-477D-9C39-A1AAF8CB44D5}" dt="2021-12-15T09:21:23.686" v="230"/>
          <ac:spMkLst>
            <pc:docMk/>
            <pc:sldMk cId="3711198205" sldId="260"/>
            <ac:spMk id="8" creationId="{77D7B666-D5E6-48CE-B26A-FB5E5C34AF90}"/>
          </ac:spMkLst>
        </pc:spChg>
        <pc:spChg chg="add del">
          <ac:chgData name="Pascalle Cup" userId="abbe84a0-611b-406e-b251-e8b4b71c069a" providerId="ADAL" clId="{37FC7105-00B1-477D-9C39-A1AAF8CB44D5}" dt="2021-12-15T09:21:23.686" v="230"/>
          <ac:spMkLst>
            <pc:docMk/>
            <pc:sldMk cId="3711198205" sldId="260"/>
            <ac:spMk id="10" creationId="{F6EE670A-A41A-44AD-BC1C-2090365EB5B3}"/>
          </ac:spMkLst>
        </pc:spChg>
      </pc:sldChg>
      <pc:sldChg chg="modSp mod ord">
        <pc:chgData name="Pascalle Cup" userId="abbe84a0-611b-406e-b251-e8b4b71c069a" providerId="ADAL" clId="{37FC7105-00B1-477D-9C39-A1AAF8CB44D5}" dt="2021-12-15T09:29:55.535" v="519" actId="20577"/>
        <pc:sldMkLst>
          <pc:docMk/>
          <pc:sldMk cId="2511553166" sldId="261"/>
        </pc:sldMkLst>
        <pc:spChg chg="mod">
          <ac:chgData name="Pascalle Cup" userId="abbe84a0-611b-406e-b251-e8b4b71c069a" providerId="ADAL" clId="{37FC7105-00B1-477D-9C39-A1AAF8CB44D5}" dt="2021-12-15T09:27:10.334" v="401" actId="6549"/>
          <ac:spMkLst>
            <pc:docMk/>
            <pc:sldMk cId="2511553166" sldId="261"/>
            <ac:spMk id="6" creationId="{00000000-0000-0000-0000-000000000000}"/>
          </ac:spMkLst>
        </pc:spChg>
        <pc:spChg chg="mod">
          <ac:chgData name="Pascalle Cup" userId="abbe84a0-611b-406e-b251-e8b4b71c069a" providerId="ADAL" clId="{37FC7105-00B1-477D-9C39-A1AAF8CB44D5}" dt="2021-12-15T09:29:55.535" v="519" actId="20577"/>
          <ac:spMkLst>
            <pc:docMk/>
            <pc:sldMk cId="2511553166" sldId="261"/>
            <ac:spMk id="19" creationId="{00000000-0000-0000-0000-000000000000}"/>
          </ac:spMkLst>
        </pc:spChg>
        <pc:spChg chg="mod">
          <ac:chgData name="Pascalle Cup" userId="abbe84a0-611b-406e-b251-e8b4b71c069a" providerId="ADAL" clId="{37FC7105-00B1-477D-9C39-A1AAF8CB44D5}" dt="2021-12-15T09:27:53.890" v="448" actId="313"/>
          <ac:spMkLst>
            <pc:docMk/>
            <pc:sldMk cId="2511553166" sldId="261"/>
            <ac:spMk id="21" creationId="{00000000-0000-0000-0000-000000000000}"/>
          </ac:spMkLst>
        </pc:spChg>
      </pc:sldChg>
      <pc:sldChg chg="addSp delSp delDesignElem">
        <pc:chgData name="Pascalle Cup" userId="abbe84a0-611b-406e-b251-e8b4b71c069a" providerId="ADAL" clId="{37FC7105-00B1-477D-9C39-A1AAF8CB44D5}" dt="2021-12-15T09:21:23.686" v="230"/>
        <pc:sldMkLst>
          <pc:docMk/>
          <pc:sldMk cId="3276477691" sldId="262"/>
        </pc:sldMkLst>
        <pc:spChg chg="add del">
          <ac:chgData name="Pascalle Cup" userId="abbe84a0-611b-406e-b251-e8b4b71c069a" providerId="ADAL" clId="{37FC7105-00B1-477D-9C39-A1AAF8CB44D5}" dt="2021-12-15T09:21:23.686" v="230"/>
          <ac:spMkLst>
            <pc:docMk/>
            <pc:sldMk cId="3276477691" sldId="262"/>
            <ac:spMk id="15" creationId="{A43280A9-E265-46D1-8575-622906D204C9}"/>
          </ac:spMkLst>
        </pc:spChg>
        <pc:spChg chg="add del">
          <ac:chgData name="Pascalle Cup" userId="abbe84a0-611b-406e-b251-e8b4b71c069a" providerId="ADAL" clId="{37FC7105-00B1-477D-9C39-A1AAF8CB44D5}" dt="2021-12-15T09:21:23.686" v="230"/>
          <ac:spMkLst>
            <pc:docMk/>
            <pc:sldMk cId="3276477691" sldId="262"/>
            <ac:spMk id="17" creationId="{4DE20B70-4750-4280-B3AC-512C05EEF920}"/>
          </ac:spMkLst>
        </pc:spChg>
        <pc:spChg chg="add del">
          <ac:chgData name="Pascalle Cup" userId="abbe84a0-611b-406e-b251-e8b4b71c069a" providerId="ADAL" clId="{37FC7105-00B1-477D-9C39-A1AAF8CB44D5}" dt="2021-12-15T09:21:23.686" v="230"/>
          <ac:spMkLst>
            <pc:docMk/>
            <pc:sldMk cId="3276477691" sldId="262"/>
            <ac:spMk id="19" creationId="{98D95174-B5F2-424A-8183-654A5064D0B6}"/>
          </ac:spMkLst>
        </pc:spChg>
        <pc:spChg chg="add del">
          <ac:chgData name="Pascalle Cup" userId="abbe84a0-611b-406e-b251-e8b4b71c069a" providerId="ADAL" clId="{37FC7105-00B1-477D-9C39-A1AAF8CB44D5}" dt="2021-12-15T09:21:23.686" v="230"/>
          <ac:spMkLst>
            <pc:docMk/>
            <pc:sldMk cId="3276477691" sldId="262"/>
            <ac:spMk id="21" creationId="{DD368A96-A16E-42CE-842C-9166E567BCC1}"/>
          </ac:spMkLst>
        </pc:spChg>
        <pc:cxnChg chg="add del">
          <ac:chgData name="Pascalle Cup" userId="abbe84a0-611b-406e-b251-e8b4b71c069a" providerId="ADAL" clId="{37FC7105-00B1-477D-9C39-A1AAF8CB44D5}" dt="2021-12-15T09:21:23.686" v="230"/>
          <ac:cxnSpMkLst>
            <pc:docMk/>
            <pc:sldMk cId="3276477691" sldId="262"/>
            <ac:cxnSpMk id="23" creationId="{E350D170-418B-4A22-8B98-15EF799FD957}"/>
          </ac:cxnSpMkLst>
        </pc:cxnChg>
      </pc:sldChg>
      <pc:sldChg chg="del">
        <pc:chgData name="Pascalle Cup" userId="abbe84a0-611b-406e-b251-e8b4b71c069a" providerId="ADAL" clId="{37FC7105-00B1-477D-9C39-A1AAF8CB44D5}" dt="2021-12-15T09:13:28.332" v="32" actId="47"/>
        <pc:sldMkLst>
          <pc:docMk/>
          <pc:sldMk cId="307242480" sldId="263"/>
        </pc:sldMkLst>
      </pc:sldChg>
      <pc:sldChg chg="modSp">
        <pc:chgData name="Pascalle Cup" userId="abbe84a0-611b-406e-b251-e8b4b71c069a" providerId="ADAL" clId="{37FC7105-00B1-477D-9C39-A1AAF8CB44D5}" dt="2021-12-15T09:21:23.686" v="230"/>
        <pc:sldMkLst>
          <pc:docMk/>
          <pc:sldMk cId="928718819" sldId="263"/>
        </pc:sldMkLst>
        <pc:spChg chg="mod">
          <ac:chgData name="Pascalle Cup" userId="abbe84a0-611b-406e-b251-e8b4b71c069a" providerId="ADAL" clId="{37FC7105-00B1-477D-9C39-A1AAF8CB44D5}" dt="2021-12-15T09:21:23.686" v="230"/>
          <ac:spMkLst>
            <pc:docMk/>
            <pc:sldMk cId="928718819" sldId="263"/>
            <ac:spMk id="2" creationId="{00000000-0000-0000-0000-000000000000}"/>
          </ac:spMkLst>
        </pc:spChg>
      </pc:sldChg>
      <pc:sldChg chg="addSp delSp modSp mod">
        <pc:chgData name="Pascalle Cup" userId="abbe84a0-611b-406e-b251-e8b4b71c069a" providerId="ADAL" clId="{37FC7105-00B1-477D-9C39-A1AAF8CB44D5}" dt="2021-12-15T09:24:33.573" v="295" actId="26606"/>
        <pc:sldMkLst>
          <pc:docMk/>
          <pc:sldMk cId="66089972" sldId="264"/>
        </pc:sldMkLst>
        <pc:spChg chg="mod">
          <ac:chgData name="Pascalle Cup" userId="abbe84a0-611b-406e-b251-e8b4b71c069a" providerId="ADAL" clId="{37FC7105-00B1-477D-9C39-A1AAF8CB44D5}" dt="2021-12-15T09:24:33.541" v="294" actId="26606"/>
          <ac:spMkLst>
            <pc:docMk/>
            <pc:sldMk cId="66089972" sldId="264"/>
            <ac:spMk id="2" creationId="{00000000-0000-0000-0000-000000000000}"/>
          </ac:spMkLst>
        </pc:spChg>
        <pc:spChg chg="add del">
          <ac:chgData name="Pascalle Cup" userId="abbe84a0-611b-406e-b251-e8b4b71c069a" providerId="ADAL" clId="{37FC7105-00B1-477D-9C39-A1AAF8CB44D5}" dt="2021-12-15T09:24:25.402" v="286" actId="26606"/>
          <ac:spMkLst>
            <pc:docMk/>
            <pc:sldMk cId="66089972" sldId="264"/>
            <ac:spMk id="7" creationId="{F7422F06-6017-4361-8872-E0E2CEB20B48}"/>
          </ac:spMkLst>
        </pc:spChg>
        <pc:spChg chg="add del">
          <ac:chgData name="Pascalle Cup" userId="abbe84a0-611b-406e-b251-e8b4b71c069a" providerId="ADAL" clId="{37FC7105-00B1-477D-9C39-A1AAF8CB44D5}" dt="2021-12-15T09:24:27.401" v="288" actId="26606"/>
          <ac:spMkLst>
            <pc:docMk/>
            <pc:sldMk cId="66089972" sldId="264"/>
            <ac:spMk id="9" creationId="{883F9AA6-0DA9-4F38-AA8A-C355838EB933}"/>
          </ac:spMkLst>
        </pc:spChg>
        <pc:spChg chg="add del">
          <ac:chgData name="Pascalle Cup" userId="abbe84a0-611b-406e-b251-e8b4b71c069a" providerId="ADAL" clId="{37FC7105-00B1-477D-9C39-A1AAF8CB44D5}" dt="2021-12-15T09:24:05.419" v="278" actId="26606"/>
          <ac:spMkLst>
            <pc:docMk/>
            <pc:sldMk cId="66089972" sldId="264"/>
            <ac:spMk id="10" creationId="{F7422F06-6017-4361-8872-E0E2CEB20B48}"/>
          </ac:spMkLst>
        </pc:spChg>
        <pc:spChg chg="add del">
          <ac:chgData name="Pascalle Cup" userId="abbe84a0-611b-406e-b251-e8b4b71c069a" providerId="ADAL" clId="{37FC7105-00B1-477D-9C39-A1AAF8CB44D5}" dt="2021-12-15T09:24:29.952" v="290" actId="26606"/>
          <ac:spMkLst>
            <pc:docMk/>
            <pc:sldMk cId="66089972" sldId="264"/>
            <ac:spMk id="14" creationId="{F7422F06-6017-4361-8872-E0E2CEB20B48}"/>
          </ac:spMkLst>
        </pc:spChg>
        <pc:spChg chg="add del">
          <ac:chgData name="Pascalle Cup" userId="abbe84a0-611b-406e-b251-e8b4b71c069a" providerId="ADAL" clId="{37FC7105-00B1-477D-9C39-A1AAF8CB44D5}" dt="2021-12-15T09:24:31.629" v="292" actId="26606"/>
          <ac:spMkLst>
            <pc:docMk/>
            <pc:sldMk cId="66089972" sldId="264"/>
            <ac:spMk id="16" creationId="{90AAC386-A18D-4525-AD1B-4D227ED34C84}"/>
          </ac:spMkLst>
        </pc:spChg>
        <pc:spChg chg="add del">
          <ac:chgData name="Pascalle Cup" userId="abbe84a0-611b-406e-b251-e8b4b71c069a" providerId="ADAL" clId="{37FC7105-00B1-477D-9C39-A1AAF8CB44D5}" dt="2021-12-15T09:24:33.541" v="294" actId="26606"/>
          <ac:spMkLst>
            <pc:docMk/>
            <pc:sldMk cId="66089972" sldId="264"/>
            <ac:spMk id="19" creationId="{0AE4C84F-7457-4662-AFA3-554A32B9C3DC}"/>
          </ac:spMkLst>
        </pc:spChg>
        <pc:spChg chg="add del">
          <ac:chgData name="Pascalle Cup" userId="abbe84a0-611b-406e-b251-e8b4b71c069a" providerId="ADAL" clId="{37FC7105-00B1-477D-9C39-A1AAF8CB44D5}" dt="2021-12-15T09:24:33.541" v="294" actId="26606"/>
          <ac:spMkLst>
            <pc:docMk/>
            <pc:sldMk cId="66089972" sldId="264"/>
            <ac:spMk id="20" creationId="{9DF9B39E-8A25-4BC3-B3C0-ACD46B94E6DF}"/>
          </ac:spMkLst>
        </pc:spChg>
        <pc:graphicFrameChg chg="mod modGraphic">
          <ac:chgData name="Pascalle Cup" userId="abbe84a0-611b-406e-b251-e8b4b71c069a" providerId="ADAL" clId="{37FC7105-00B1-477D-9C39-A1AAF8CB44D5}" dt="2021-12-15T09:24:33.573" v="295" actId="26606"/>
          <ac:graphicFrameMkLst>
            <pc:docMk/>
            <pc:sldMk cId="66089972" sldId="264"/>
            <ac:graphicFrameMk id="5" creationId="{559038F3-10F8-4126-912F-64DB215ED4C1}"/>
          </ac:graphicFrameMkLst>
        </pc:graphicFrameChg>
        <pc:cxnChg chg="add del">
          <ac:chgData name="Pascalle Cup" userId="abbe84a0-611b-406e-b251-e8b4b71c069a" providerId="ADAL" clId="{37FC7105-00B1-477D-9C39-A1AAF8CB44D5}" dt="2021-12-15T09:24:27.401" v="288" actId="26606"/>
          <ac:cxnSpMkLst>
            <pc:docMk/>
            <pc:sldMk cId="66089972" sldId="264"/>
            <ac:cxnSpMk id="12" creationId="{5C45FA27-EB18-4E04-8C96-68F7A0BC1DD9}"/>
          </ac:cxnSpMkLst>
        </pc:cxnChg>
        <pc:cxnChg chg="add del">
          <ac:chgData name="Pascalle Cup" userId="abbe84a0-611b-406e-b251-e8b4b71c069a" providerId="ADAL" clId="{37FC7105-00B1-477D-9C39-A1AAF8CB44D5}" dt="2021-12-15T09:24:31.629" v="292" actId="26606"/>
          <ac:cxnSpMkLst>
            <pc:docMk/>
            <pc:sldMk cId="66089972" sldId="264"/>
            <ac:cxnSpMk id="17" creationId="{C34C4AD0-FE94-4E84-ACA6-CC5BF1A11822}"/>
          </ac:cxnSpMkLst>
        </pc:cxnChg>
        <pc:cxnChg chg="add del">
          <ac:chgData name="Pascalle Cup" userId="abbe84a0-611b-406e-b251-e8b4b71c069a" providerId="ADAL" clId="{37FC7105-00B1-477D-9C39-A1AAF8CB44D5}" dt="2021-12-15T09:24:33.541" v="294" actId="26606"/>
          <ac:cxnSpMkLst>
            <pc:docMk/>
            <pc:sldMk cId="66089972" sldId="264"/>
            <ac:cxnSpMk id="21" creationId="{BA91CE2E-0B4F-41F3-95F2-0EB7003685D2}"/>
          </ac:cxnSpMkLst>
        </pc:cxnChg>
      </pc:sldChg>
      <pc:sldChg chg="del">
        <pc:chgData name="Pascalle Cup" userId="abbe84a0-611b-406e-b251-e8b4b71c069a" providerId="ADAL" clId="{37FC7105-00B1-477D-9C39-A1AAF8CB44D5}" dt="2021-12-15T09:13:29.852" v="33" actId="47"/>
        <pc:sldMkLst>
          <pc:docMk/>
          <pc:sldMk cId="3741553754" sldId="264"/>
        </pc:sldMkLst>
      </pc:sldChg>
      <pc:sldChg chg="addSp delSp delDesignElem">
        <pc:chgData name="Pascalle Cup" userId="abbe84a0-611b-406e-b251-e8b4b71c069a" providerId="ADAL" clId="{37FC7105-00B1-477D-9C39-A1AAF8CB44D5}" dt="2021-12-15T09:21:23.686" v="230"/>
        <pc:sldMkLst>
          <pc:docMk/>
          <pc:sldMk cId="20836457" sldId="265"/>
        </pc:sldMkLst>
        <pc:spChg chg="add del">
          <ac:chgData name="Pascalle Cup" userId="abbe84a0-611b-406e-b251-e8b4b71c069a" providerId="ADAL" clId="{37FC7105-00B1-477D-9C39-A1AAF8CB44D5}" dt="2021-12-15T09:21:23.686" v="230"/>
          <ac:spMkLst>
            <pc:docMk/>
            <pc:sldMk cId="20836457" sldId="265"/>
            <ac:spMk id="10" creationId="{F7422F06-6017-4361-8872-E0E2CEB20B48}"/>
          </ac:spMkLst>
        </pc:spChg>
      </pc:sldChg>
      <pc:sldChg chg="del">
        <pc:chgData name="Pascalle Cup" userId="abbe84a0-611b-406e-b251-e8b4b71c069a" providerId="ADAL" clId="{37FC7105-00B1-477D-9C39-A1AAF8CB44D5}" dt="2021-12-15T09:13:41.807" v="34" actId="47"/>
        <pc:sldMkLst>
          <pc:docMk/>
          <pc:sldMk cId="2186428648" sldId="265"/>
        </pc:sldMkLst>
      </pc:sldChg>
      <pc:sldChg chg="del">
        <pc:chgData name="Pascalle Cup" userId="abbe84a0-611b-406e-b251-e8b4b71c069a" providerId="ADAL" clId="{37FC7105-00B1-477D-9C39-A1AAF8CB44D5}" dt="2021-12-15T09:13:42.912" v="35" actId="47"/>
        <pc:sldMkLst>
          <pc:docMk/>
          <pc:sldMk cId="2133592879" sldId="266"/>
        </pc:sldMkLst>
      </pc:sldChg>
      <pc:sldChg chg="addSp delSp modSp mod delDesignElem">
        <pc:chgData name="Pascalle Cup" userId="abbe84a0-611b-406e-b251-e8b4b71c069a" providerId="ADAL" clId="{37FC7105-00B1-477D-9C39-A1AAF8CB44D5}" dt="2021-12-15T09:21:23.686" v="230"/>
        <pc:sldMkLst>
          <pc:docMk/>
          <pc:sldMk cId="3260403133" sldId="266"/>
        </pc:sldMkLst>
        <pc:spChg chg="add mod">
          <ac:chgData name="Pascalle Cup" userId="abbe84a0-611b-406e-b251-e8b4b71c069a" providerId="ADAL" clId="{37FC7105-00B1-477D-9C39-A1AAF8CB44D5}" dt="2021-12-15T09:19:41.594" v="202" actId="1076"/>
          <ac:spMkLst>
            <pc:docMk/>
            <pc:sldMk cId="3260403133" sldId="266"/>
            <ac:spMk id="3" creationId="{E9404D79-2E21-4F32-9903-BCEE89ABF2D8}"/>
          </ac:spMkLst>
        </pc:spChg>
        <pc:spChg chg="add del">
          <ac:chgData name="Pascalle Cup" userId="abbe84a0-611b-406e-b251-e8b4b71c069a" providerId="ADAL" clId="{37FC7105-00B1-477D-9C39-A1AAF8CB44D5}" dt="2021-12-15T09:21:23.686" v="230"/>
          <ac:spMkLst>
            <pc:docMk/>
            <pc:sldMk cId="3260403133" sldId="266"/>
            <ac:spMk id="10" creationId="{F7422F06-6017-4361-8872-E0E2CEB20B48}"/>
          </ac:spMkLst>
        </pc:spChg>
        <pc:graphicFrameChg chg="del">
          <ac:chgData name="Pascalle Cup" userId="abbe84a0-611b-406e-b251-e8b4b71c069a" providerId="ADAL" clId="{37FC7105-00B1-477D-9C39-A1AAF8CB44D5}" dt="2021-12-15T09:19:30.985" v="197" actId="11529"/>
          <ac:graphicFrameMkLst>
            <pc:docMk/>
            <pc:sldMk cId="3260403133" sldId="266"/>
            <ac:graphicFrameMk id="5" creationId="{85E8E2A7-5464-405A-AF8F-106872F1BD49}"/>
          </ac:graphicFrameMkLst>
        </pc:graphicFrameChg>
      </pc:sldChg>
      <pc:sldChg chg="addSp delSp modSp mod delDesignElem">
        <pc:chgData name="Pascalle Cup" userId="abbe84a0-611b-406e-b251-e8b4b71c069a" providerId="ADAL" clId="{37FC7105-00B1-477D-9C39-A1AAF8CB44D5}" dt="2021-12-15T09:21:23.686" v="230"/>
        <pc:sldMkLst>
          <pc:docMk/>
          <pc:sldMk cId="1091482103" sldId="267"/>
        </pc:sldMkLst>
        <pc:spChg chg="add mod">
          <ac:chgData name="Pascalle Cup" userId="abbe84a0-611b-406e-b251-e8b4b71c069a" providerId="ADAL" clId="{37FC7105-00B1-477D-9C39-A1AAF8CB44D5}" dt="2021-12-15T09:20:05.277" v="208" actId="403"/>
          <ac:spMkLst>
            <pc:docMk/>
            <pc:sldMk cId="1091482103" sldId="267"/>
            <ac:spMk id="3" creationId="{0F729830-670C-40C0-9840-69E43C7291E7}"/>
          </ac:spMkLst>
        </pc:spChg>
        <pc:spChg chg="add del">
          <ac:chgData name="Pascalle Cup" userId="abbe84a0-611b-406e-b251-e8b4b71c069a" providerId="ADAL" clId="{37FC7105-00B1-477D-9C39-A1AAF8CB44D5}" dt="2021-12-15T09:21:23.686" v="230"/>
          <ac:spMkLst>
            <pc:docMk/>
            <pc:sldMk cId="1091482103" sldId="267"/>
            <ac:spMk id="10" creationId="{F7422F06-6017-4361-8872-E0E2CEB20B48}"/>
          </ac:spMkLst>
        </pc:spChg>
        <pc:graphicFrameChg chg="del">
          <ac:chgData name="Pascalle Cup" userId="abbe84a0-611b-406e-b251-e8b4b71c069a" providerId="ADAL" clId="{37FC7105-00B1-477D-9C39-A1AAF8CB44D5}" dt="2021-12-15T09:19:57" v="203" actId="11529"/>
          <ac:graphicFrameMkLst>
            <pc:docMk/>
            <pc:sldMk cId="1091482103" sldId="267"/>
            <ac:graphicFrameMk id="5" creationId="{25C8F348-0F45-4CA5-9121-DDE62A4E5B7A}"/>
          </ac:graphicFrameMkLst>
        </pc:graphicFrameChg>
      </pc:sldChg>
      <pc:sldChg chg="del">
        <pc:chgData name="Pascalle Cup" userId="abbe84a0-611b-406e-b251-e8b4b71c069a" providerId="ADAL" clId="{37FC7105-00B1-477D-9C39-A1AAF8CB44D5}" dt="2021-12-15T09:13:44.672" v="36" actId="47"/>
        <pc:sldMkLst>
          <pc:docMk/>
          <pc:sldMk cId="1127490684" sldId="267"/>
        </pc:sldMkLst>
      </pc:sldChg>
      <pc:sldChg chg="addSp delSp modSp mod delDesignElem">
        <pc:chgData name="Pascalle Cup" userId="abbe84a0-611b-406e-b251-e8b4b71c069a" providerId="ADAL" clId="{37FC7105-00B1-477D-9C39-A1AAF8CB44D5}" dt="2021-12-15T09:21:23.686" v="230"/>
        <pc:sldMkLst>
          <pc:docMk/>
          <pc:sldMk cId="1081066829" sldId="268"/>
        </pc:sldMkLst>
        <pc:spChg chg="add mod">
          <ac:chgData name="Pascalle Cup" userId="abbe84a0-611b-406e-b251-e8b4b71c069a" providerId="ADAL" clId="{37FC7105-00B1-477D-9C39-A1AAF8CB44D5}" dt="2021-12-15T09:20:25.661" v="213" actId="403"/>
          <ac:spMkLst>
            <pc:docMk/>
            <pc:sldMk cId="1081066829" sldId="268"/>
            <ac:spMk id="3" creationId="{F1504C67-84A5-4C86-AB42-515213D72244}"/>
          </ac:spMkLst>
        </pc:spChg>
        <pc:spChg chg="add del">
          <ac:chgData name="Pascalle Cup" userId="abbe84a0-611b-406e-b251-e8b4b71c069a" providerId="ADAL" clId="{37FC7105-00B1-477D-9C39-A1AAF8CB44D5}" dt="2021-12-15T09:21:23.686" v="230"/>
          <ac:spMkLst>
            <pc:docMk/>
            <pc:sldMk cId="1081066829" sldId="268"/>
            <ac:spMk id="10" creationId="{F7422F06-6017-4361-8872-E0E2CEB20B48}"/>
          </ac:spMkLst>
        </pc:spChg>
        <pc:graphicFrameChg chg="del">
          <ac:chgData name="Pascalle Cup" userId="abbe84a0-611b-406e-b251-e8b4b71c069a" providerId="ADAL" clId="{37FC7105-00B1-477D-9C39-A1AAF8CB44D5}" dt="2021-12-15T09:20:15.678" v="209" actId="11529"/>
          <ac:graphicFrameMkLst>
            <pc:docMk/>
            <pc:sldMk cId="1081066829" sldId="268"/>
            <ac:graphicFrameMk id="5" creationId="{CB597776-6F59-488D-907C-DF2A64854475}"/>
          </ac:graphicFrameMkLst>
        </pc:graphicFrameChg>
      </pc:sldChg>
      <pc:sldChg chg="del">
        <pc:chgData name="Pascalle Cup" userId="abbe84a0-611b-406e-b251-e8b4b71c069a" providerId="ADAL" clId="{37FC7105-00B1-477D-9C39-A1AAF8CB44D5}" dt="2021-12-15T09:13:45.524" v="37" actId="47"/>
        <pc:sldMkLst>
          <pc:docMk/>
          <pc:sldMk cId="2903131053" sldId="268"/>
        </pc:sldMkLst>
      </pc:sldChg>
      <pc:sldChg chg="del">
        <pc:chgData name="Pascalle Cup" userId="abbe84a0-611b-406e-b251-e8b4b71c069a" providerId="ADAL" clId="{37FC7105-00B1-477D-9C39-A1AAF8CB44D5}" dt="2021-12-15T09:13:46.512" v="38" actId="47"/>
        <pc:sldMkLst>
          <pc:docMk/>
          <pc:sldMk cId="2397490023" sldId="269"/>
        </pc:sldMkLst>
      </pc:sldChg>
      <pc:sldChg chg="addSp delSp delDesignElem">
        <pc:chgData name="Pascalle Cup" userId="abbe84a0-611b-406e-b251-e8b4b71c069a" providerId="ADAL" clId="{37FC7105-00B1-477D-9C39-A1AAF8CB44D5}" dt="2021-12-15T09:21:23.686" v="230"/>
        <pc:sldMkLst>
          <pc:docMk/>
          <pc:sldMk cId="2609360502" sldId="269"/>
        </pc:sldMkLst>
        <pc:spChg chg="add del">
          <ac:chgData name="Pascalle Cup" userId="abbe84a0-611b-406e-b251-e8b4b71c069a" providerId="ADAL" clId="{37FC7105-00B1-477D-9C39-A1AAF8CB44D5}" dt="2021-12-15T09:21:23.686" v="230"/>
          <ac:spMkLst>
            <pc:docMk/>
            <pc:sldMk cId="2609360502" sldId="269"/>
            <ac:spMk id="8" creationId="{77D7B666-D5E6-48CE-B26A-FB5E5C34AF90}"/>
          </ac:spMkLst>
        </pc:spChg>
        <pc:spChg chg="add del">
          <ac:chgData name="Pascalle Cup" userId="abbe84a0-611b-406e-b251-e8b4b71c069a" providerId="ADAL" clId="{37FC7105-00B1-477D-9C39-A1AAF8CB44D5}" dt="2021-12-15T09:21:23.686" v="230"/>
          <ac:spMkLst>
            <pc:docMk/>
            <pc:sldMk cId="2609360502" sldId="269"/>
            <ac:spMk id="10" creationId="{F6EE670A-A41A-44AD-BC1C-2090365EB5B3}"/>
          </ac:spMkLst>
        </pc:spChg>
      </pc:sldChg>
      <pc:sldChg chg="addSp delSp delDesignElem">
        <pc:chgData name="Pascalle Cup" userId="abbe84a0-611b-406e-b251-e8b4b71c069a" providerId="ADAL" clId="{37FC7105-00B1-477D-9C39-A1AAF8CB44D5}" dt="2021-12-15T09:21:23.686" v="230"/>
        <pc:sldMkLst>
          <pc:docMk/>
          <pc:sldMk cId="517961198" sldId="270"/>
        </pc:sldMkLst>
        <pc:spChg chg="add del">
          <ac:chgData name="Pascalle Cup" userId="abbe84a0-611b-406e-b251-e8b4b71c069a" providerId="ADAL" clId="{37FC7105-00B1-477D-9C39-A1AAF8CB44D5}" dt="2021-12-15T09:21:23.686" v="230"/>
          <ac:spMkLst>
            <pc:docMk/>
            <pc:sldMk cId="517961198" sldId="270"/>
            <ac:spMk id="8" creationId="{77D7B666-D5E6-48CE-B26A-FB5E5C34AF90}"/>
          </ac:spMkLst>
        </pc:spChg>
        <pc:spChg chg="add del">
          <ac:chgData name="Pascalle Cup" userId="abbe84a0-611b-406e-b251-e8b4b71c069a" providerId="ADAL" clId="{37FC7105-00B1-477D-9C39-A1AAF8CB44D5}" dt="2021-12-15T09:21:23.686" v="230"/>
          <ac:spMkLst>
            <pc:docMk/>
            <pc:sldMk cId="517961198" sldId="270"/>
            <ac:spMk id="10" creationId="{F6EE670A-A41A-44AD-BC1C-2090365EB5B3}"/>
          </ac:spMkLst>
        </pc:spChg>
      </pc:sldChg>
      <pc:sldChg chg="del">
        <pc:chgData name="Pascalle Cup" userId="abbe84a0-611b-406e-b251-e8b4b71c069a" providerId="ADAL" clId="{37FC7105-00B1-477D-9C39-A1AAF8CB44D5}" dt="2021-12-15T09:13:47.952" v="39" actId="47"/>
        <pc:sldMkLst>
          <pc:docMk/>
          <pc:sldMk cId="1747625516" sldId="270"/>
        </pc:sldMkLst>
      </pc:sldChg>
      <pc:sldChg chg="del">
        <pc:chgData name="Pascalle Cup" userId="abbe84a0-611b-406e-b251-e8b4b71c069a" providerId="ADAL" clId="{37FC7105-00B1-477D-9C39-A1AAF8CB44D5}" dt="2021-12-15T09:13:49.652" v="40" actId="47"/>
        <pc:sldMkLst>
          <pc:docMk/>
          <pc:sldMk cId="381646787" sldId="271"/>
        </pc:sldMkLst>
      </pc:sldChg>
      <pc:sldChg chg="addSp delSp delDesignElem">
        <pc:chgData name="Pascalle Cup" userId="abbe84a0-611b-406e-b251-e8b4b71c069a" providerId="ADAL" clId="{37FC7105-00B1-477D-9C39-A1AAF8CB44D5}" dt="2021-12-15T09:21:23.686" v="230"/>
        <pc:sldMkLst>
          <pc:docMk/>
          <pc:sldMk cId="3113967843" sldId="271"/>
        </pc:sldMkLst>
        <pc:spChg chg="add del">
          <ac:chgData name="Pascalle Cup" userId="abbe84a0-611b-406e-b251-e8b4b71c069a" providerId="ADAL" clId="{37FC7105-00B1-477D-9C39-A1AAF8CB44D5}" dt="2021-12-15T09:21:23.686" v="230"/>
          <ac:spMkLst>
            <pc:docMk/>
            <pc:sldMk cId="3113967843" sldId="271"/>
            <ac:spMk id="8" creationId="{77D7B666-D5E6-48CE-B26A-FB5E5C34AF90}"/>
          </ac:spMkLst>
        </pc:spChg>
        <pc:spChg chg="add del">
          <ac:chgData name="Pascalle Cup" userId="abbe84a0-611b-406e-b251-e8b4b71c069a" providerId="ADAL" clId="{37FC7105-00B1-477D-9C39-A1AAF8CB44D5}" dt="2021-12-15T09:21:23.686" v="230"/>
          <ac:spMkLst>
            <pc:docMk/>
            <pc:sldMk cId="3113967843" sldId="271"/>
            <ac:spMk id="10" creationId="{F6EE670A-A41A-44AD-BC1C-2090365EB5B3}"/>
          </ac:spMkLst>
        </pc:spChg>
      </pc:sldChg>
      <pc:sldChg chg="del">
        <pc:chgData name="Pascalle Cup" userId="abbe84a0-611b-406e-b251-e8b4b71c069a" providerId="ADAL" clId="{37FC7105-00B1-477D-9C39-A1AAF8CB44D5}" dt="2021-12-15T09:13:51.242" v="41" actId="47"/>
        <pc:sldMkLst>
          <pc:docMk/>
          <pc:sldMk cId="2069309848" sldId="272"/>
        </pc:sldMkLst>
      </pc:sldChg>
      <pc:sldChg chg="addSp delSp modSp mod delDesignElem">
        <pc:chgData name="Pascalle Cup" userId="abbe84a0-611b-406e-b251-e8b4b71c069a" providerId="ADAL" clId="{37FC7105-00B1-477D-9C39-A1AAF8CB44D5}" dt="2021-12-15T09:22:15.521" v="248" actId="1076"/>
        <pc:sldMkLst>
          <pc:docMk/>
          <pc:sldMk cId="4260058807" sldId="272"/>
        </pc:sldMkLst>
        <pc:spChg chg="mod">
          <ac:chgData name="Pascalle Cup" userId="abbe84a0-611b-406e-b251-e8b4b71c069a" providerId="ADAL" clId="{37FC7105-00B1-477D-9C39-A1AAF8CB44D5}" dt="2021-12-15T09:21:27.315" v="231" actId="26606"/>
          <ac:spMkLst>
            <pc:docMk/>
            <pc:sldMk cId="4260058807" sldId="272"/>
            <ac:spMk id="2" creationId="{00000000-0000-0000-0000-000000000000}"/>
          </ac:spMkLst>
        </pc:spChg>
        <pc:spChg chg="mod">
          <ac:chgData name="Pascalle Cup" userId="abbe84a0-611b-406e-b251-e8b4b71c069a" providerId="ADAL" clId="{37FC7105-00B1-477D-9C39-A1AAF8CB44D5}" dt="2021-12-15T09:22:15.521" v="248" actId="1076"/>
          <ac:spMkLst>
            <pc:docMk/>
            <pc:sldMk cId="4260058807" sldId="272"/>
            <ac:spMk id="3" creationId="{00000000-0000-0000-0000-000000000000}"/>
          </ac:spMkLst>
        </pc:spChg>
        <pc:spChg chg="add del">
          <ac:chgData name="Pascalle Cup" userId="abbe84a0-611b-406e-b251-e8b4b71c069a" providerId="ADAL" clId="{37FC7105-00B1-477D-9C39-A1AAF8CB44D5}" dt="2021-12-15T09:21:27.315" v="231" actId="26606"/>
          <ac:spMkLst>
            <pc:docMk/>
            <pc:sldMk cId="4260058807" sldId="272"/>
            <ac:spMk id="9" creationId="{6109556B-EAE9-4435-B409-0519F2CBDB14}"/>
          </ac:spMkLst>
        </pc:spChg>
        <pc:spChg chg="add">
          <ac:chgData name="Pascalle Cup" userId="abbe84a0-611b-406e-b251-e8b4b71c069a" providerId="ADAL" clId="{37FC7105-00B1-477D-9C39-A1AAF8CB44D5}" dt="2021-12-15T09:21:27.315" v="231" actId="26606"/>
          <ac:spMkLst>
            <pc:docMk/>
            <pc:sldMk cId="4260058807" sldId="272"/>
            <ac:spMk id="16" creationId="{4FAE1107-CEC3-4041-8BAA-CDB6F6759B35}"/>
          </ac:spMkLst>
        </pc:spChg>
        <pc:picChg chg="mod">
          <ac:chgData name="Pascalle Cup" userId="abbe84a0-611b-406e-b251-e8b4b71c069a" providerId="ADAL" clId="{37FC7105-00B1-477D-9C39-A1AAF8CB44D5}" dt="2021-12-15T09:21:33.272" v="233" actId="1076"/>
          <ac:picMkLst>
            <pc:docMk/>
            <pc:sldMk cId="4260058807" sldId="272"/>
            <ac:picMk id="4" creationId="{00000000-0000-0000-0000-000000000000}"/>
          </ac:picMkLst>
        </pc:picChg>
        <pc:cxnChg chg="add del">
          <ac:chgData name="Pascalle Cup" userId="abbe84a0-611b-406e-b251-e8b4b71c069a" providerId="ADAL" clId="{37FC7105-00B1-477D-9C39-A1AAF8CB44D5}" dt="2021-12-15T09:21:27.315" v="231" actId="26606"/>
          <ac:cxnSpMkLst>
            <pc:docMk/>
            <pc:sldMk cId="4260058807" sldId="272"/>
            <ac:cxnSpMk id="11" creationId="{5814CCBE-423E-41B2-A9F3-82679F490EF4}"/>
          </ac:cxnSpMkLst>
        </pc:cxnChg>
        <pc:cxnChg chg="add">
          <ac:chgData name="Pascalle Cup" userId="abbe84a0-611b-406e-b251-e8b4b71c069a" providerId="ADAL" clId="{37FC7105-00B1-477D-9C39-A1AAF8CB44D5}" dt="2021-12-15T09:21:27.315" v="231" actId="26606"/>
          <ac:cxnSpMkLst>
            <pc:docMk/>
            <pc:sldMk cId="4260058807" sldId="272"/>
            <ac:cxnSpMk id="18" creationId="{1AEA88FB-F5DD-45CE-AAE1-7B33D0ABDD25}"/>
          </ac:cxnSpMkLst>
        </pc:cxnChg>
      </pc:sldChg>
      <pc:sldChg chg="del">
        <pc:chgData name="Pascalle Cup" userId="abbe84a0-611b-406e-b251-e8b4b71c069a" providerId="ADAL" clId="{37FC7105-00B1-477D-9C39-A1AAF8CB44D5}" dt="2021-12-15T09:13:52.842" v="42" actId="47"/>
        <pc:sldMkLst>
          <pc:docMk/>
          <pc:sldMk cId="720444283" sldId="273"/>
        </pc:sldMkLst>
      </pc:sldChg>
      <pc:sldChg chg="addSp delSp modSp mod delDesignElem">
        <pc:chgData name="Pascalle Cup" userId="abbe84a0-611b-406e-b251-e8b4b71c069a" providerId="ADAL" clId="{37FC7105-00B1-477D-9C39-A1AAF8CB44D5}" dt="2021-12-15T09:22:43.277" v="260" actId="6549"/>
        <pc:sldMkLst>
          <pc:docMk/>
          <pc:sldMk cId="4197202499" sldId="273"/>
        </pc:sldMkLst>
        <pc:spChg chg="mod">
          <ac:chgData name="Pascalle Cup" userId="abbe84a0-611b-406e-b251-e8b4b71c069a" providerId="ADAL" clId="{37FC7105-00B1-477D-9C39-A1AAF8CB44D5}" dt="2021-12-15T09:22:25.049" v="249" actId="26606"/>
          <ac:spMkLst>
            <pc:docMk/>
            <pc:sldMk cId="4197202499" sldId="273"/>
            <ac:spMk id="2" creationId="{00000000-0000-0000-0000-000000000000}"/>
          </ac:spMkLst>
        </pc:spChg>
        <pc:spChg chg="mod">
          <ac:chgData name="Pascalle Cup" userId="abbe84a0-611b-406e-b251-e8b4b71c069a" providerId="ADAL" clId="{37FC7105-00B1-477D-9C39-A1AAF8CB44D5}" dt="2021-12-15T09:22:43.277" v="260" actId="6549"/>
          <ac:spMkLst>
            <pc:docMk/>
            <pc:sldMk cId="4197202499" sldId="273"/>
            <ac:spMk id="3" creationId="{00000000-0000-0000-0000-000000000000}"/>
          </ac:spMkLst>
        </pc:spChg>
        <pc:spChg chg="add del">
          <ac:chgData name="Pascalle Cup" userId="abbe84a0-611b-406e-b251-e8b4b71c069a" providerId="ADAL" clId="{37FC7105-00B1-477D-9C39-A1AAF8CB44D5}" dt="2021-12-15T09:22:25.049" v="249" actId="26606"/>
          <ac:spMkLst>
            <pc:docMk/>
            <pc:sldMk cId="4197202499" sldId="273"/>
            <ac:spMk id="16" creationId="{57D175FC-84CC-4D12-A5E2-FA27D934E9CE}"/>
          </ac:spMkLst>
        </pc:spChg>
        <pc:spChg chg="add">
          <ac:chgData name="Pascalle Cup" userId="abbe84a0-611b-406e-b251-e8b4b71c069a" providerId="ADAL" clId="{37FC7105-00B1-477D-9C39-A1AAF8CB44D5}" dt="2021-12-15T09:22:25.049" v="249" actId="26606"/>
          <ac:spMkLst>
            <pc:docMk/>
            <pc:sldMk cId="4197202499" sldId="273"/>
            <ac:spMk id="23" creationId="{4FAE1107-CEC3-4041-8BAA-CDB6F6759B35}"/>
          </ac:spMkLst>
        </pc:spChg>
        <pc:picChg chg="mod ord">
          <ac:chgData name="Pascalle Cup" userId="abbe84a0-611b-406e-b251-e8b4b71c069a" providerId="ADAL" clId="{37FC7105-00B1-477D-9C39-A1AAF8CB44D5}" dt="2021-12-15T09:22:25.049" v="249" actId="26606"/>
          <ac:picMkLst>
            <pc:docMk/>
            <pc:sldMk cId="4197202499" sldId="273"/>
            <ac:picMk id="4" creationId="{00000000-0000-0000-0000-000000000000}"/>
          </ac:picMkLst>
        </pc:picChg>
        <pc:cxnChg chg="add del">
          <ac:chgData name="Pascalle Cup" userId="abbe84a0-611b-406e-b251-e8b4b71c069a" providerId="ADAL" clId="{37FC7105-00B1-477D-9C39-A1AAF8CB44D5}" dt="2021-12-15T09:22:25.049" v="249" actId="26606"/>
          <ac:cxnSpMkLst>
            <pc:docMk/>
            <pc:sldMk cId="4197202499" sldId="273"/>
            <ac:cxnSpMk id="18" creationId="{8AC38328-2D50-4DDB-BD20-28DE12E4996E}"/>
          </ac:cxnSpMkLst>
        </pc:cxnChg>
        <pc:cxnChg chg="add">
          <ac:chgData name="Pascalle Cup" userId="abbe84a0-611b-406e-b251-e8b4b71c069a" providerId="ADAL" clId="{37FC7105-00B1-477D-9C39-A1AAF8CB44D5}" dt="2021-12-15T09:22:25.049" v="249" actId="26606"/>
          <ac:cxnSpMkLst>
            <pc:docMk/>
            <pc:sldMk cId="4197202499" sldId="273"/>
            <ac:cxnSpMk id="25" creationId="{1AEA88FB-F5DD-45CE-AAE1-7B33D0ABDD25}"/>
          </ac:cxnSpMkLst>
        </pc:cxnChg>
      </pc:sldChg>
      <pc:sldChg chg="addSp delSp modSp mod delDesignElem">
        <pc:chgData name="Pascalle Cup" userId="abbe84a0-611b-406e-b251-e8b4b71c069a" providerId="ADAL" clId="{37FC7105-00B1-477D-9C39-A1AAF8CB44D5}" dt="2021-12-15T09:23:04.202" v="265" actId="403"/>
        <pc:sldMkLst>
          <pc:docMk/>
          <pc:sldMk cId="503664434" sldId="274"/>
        </pc:sldMkLst>
        <pc:spChg chg="add mod">
          <ac:chgData name="Pascalle Cup" userId="abbe84a0-611b-406e-b251-e8b4b71c069a" providerId="ADAL" clId="{37FC7105-00B1-477D-9C39-A1AAF8CB44D5}" dt="2021-12-15T09:23:04.202" v="265" actId="403"/>
          <ac:spMkLst>
            <pc:docMk/>
            <pc:sldMk cId="503664434" sldId="274"/>
            <ac:spMk id="3" creationId="{D87ED805-647E-4CF6-A1D8-CA038FD4F5CD}"/>
          </ac:spMkLst>
        </pc:spChg>
        <pc:spChg chg="add del">
          <ac:chgData name="Pascalle Cup" userId="abbe84a0-611b-406e-b251-e8b4b71c069a" providerId="ADAL" clId="{37FC7105-00B1-477D-9C39-A1AAF8CB44D5}" dt="2021-12-15T09:21:23.686" v="230"/>
          <ac:spMkLst>
            <pc:docMk/>
            <pc:sldMk cId="503664434" sldId="274"/>
            <ac:spMk id="15" creationId="{F7422F06-6017-4361-8872-E0E2CEB20B48}"/>
          </ac:spMkLst>
        </pc:spChg>
        <pc:graphicFrameChg chg="del">
          <ac:chgData name="Pascalle Cup" userId="abbe84a0-611b-406e-b251-e8b4b71c069a" providerId="ADAL" clId="{37FC7105-00B1-477D-9C39-A1AAF8CB44D5}" dt="2021-12-15T09:22:56.226" v="261" actId="11529"/>
          <ac:graphicFrameMkLst>
            <pc:docMk/>
            <pc:sldMk cId="503664434" sldId="274"/>
            <ac:graphicFrameMk id="5" creationId="{65E6EC80-8384-4F09-9C1D-C9593EE47B2B}"/>
          </ac:graphicFrameMkLst>
        </pc:graphicFrameChg>
      </pc:sldChg>
      <pc:sldChg chg="del">
        <pc:chgData name="Pascalle Cup" userId="abbe84a0-611b-406e-b251-e8b4b71c069a" providerId="ADAL" clId="{37FC7105-00B1-477D-9C39-A1AAF8CB44D5}" dt="2021-12-15T09:13:53.872" v="43" actId="47"/>
        <pc:sldMkLst>
          <pc:docMk/>
          <pc:sldMk cId="3732525288" sldId="274"/>
        </pc:sldMkLst>
      </pc:sldChg>
      <pc:sldChg chg="addSp delSp modSp mod delDesignElem">
        <pc:chgData name="Pascalle Cup" userId="abbe84a0-611b-406e-b251-e8b4b71c069a" providerId="ADAL" clId="{37FC7105-00B1-477D-9C39-A1AAF8CB44D5}" dt="2021-12-15T09:23:30.675" v="275" actId="5793"/>
        <pc:sldMkLst>
          <pc:docMk/>
          <pc:sldMk cId="1865538104" sldId="275"/>
        </pc:sldMkLst>
        <pc:spChg chg="add mod">
          <ac:chgData name="Pascalle Cup" userId="abbe84a0-611b-406e-b251-e8b4b71c069a" providerId="ADAL" clId="{37FC7105-00B1-477D-9C39-A1AAF8CB44D5}" dt="2021-12-15T09:23:30.675" v="275" actId="5793"/>
          <ac:spMkLst>
            <pc:docMk/>
            <pc:sldMk cId="1865538104" sldId="275"/>
            <ac:spMk id="3" creationId="{41570875-F33D-4132-A843-F1F74BC341EB}"/>
          </ac:spMkLst>
        </pc:spChg>
        <pc:spChg chg="add del">
          <ac:chgData name="Pascalle Cup" userId="abbe84a0-611b-406e-b251-e8b4b71c069a" providerId="ADAL" clId="{37FC7105-00B1-477D-9C39-A1AAF8CB44D5}" dt="2021-12-15T09:21:23.686" v="230"/>
          <ac:spMkLst>
            <pc:docMk/>
            <pc:sldMk cId="1865538104" sldId="275"/>
            <ac:spMk id="12" creationId="{F7422F06-6017-4361-8872-E0E2CEB20B48}"/>
          </ac:spMkLst>
        </pc:spChg>
        <pc:graphicFrameChg chg="del">
          <ac:chgData name="Pascalle Cup" userId="abbe84a0-611b-406e-b251-e8b4b71c069a" providerId="ADAL" clId="{37FC7105-00B1-477D-9C39-A1AAF8CB44D5}" dt="2021-12-15T09:23:16.103" v="266" actId="11529"/>
          <ac:graphicFrameMkLst>
            <pc:docMk/>
            <pc:sldMk cId="1865538104" sldId="275"/>
            <ac:graphicFrameMk id="5" creationId="{82E723A9-A7FA-466A-B099-CEBBE8263495}"/>
          </ac:graphicFrameMkLst>
        </pc:graphicFrameChg>
      </pc:sldChg>
      <pc:sldChg chg="del">
        <pc:chgData name="Pascalle Cup" userId="abbe84a0-611b-406e-b251-e8b4b71c069a" providerId="ADAL" clId="{37FC7105-00B1-477D-9C39-A1AAF8CB44D5}" dt="2021-12-15T09:13:54.892" v="44" actId="47"/>
        <pc:sldMkLst>
          <pc:docMk/>
          <pc:sldMk cId="4271874819" sldId="275"/>
        </pc:sldMkLst>
      </pc:sldChg>
      <pc:sldChg chg="del">
        <pc:chgData name="Pascalle Cup" userId="abbe84a0-611b-406e-b251-e8b4b71c069a" providerId="ADAL" clId="{37FC7105-00B1-477D-9C39-A1AAF8CB44D5}" dt="2021-12-15T09:13:55.952" v="45" actId="47"/>
        <pc:sldMkLst>
          <pc:docMk/>
          <pc:sldMk cId="1441641361" sldId="276"/>
        </pc:sldMkLst>
      </pc:sldChg>
      <pc:sldChg chg="addSp delSp delDesignElem">
        <pc:chgData name="Pascalle Cup" userId="abbe84a0-611b-406e-b251-e8b4b71c069a" providerId="ADAL" clId="{37FC7105-00B1-477D-9C39-A1AAF8CB44D5}" dt="2021-12-15T09:21:23.686" v="230"/>
        <pc:sldMkLst>
          <pc:docMk/>
          <pc:sldMk cId="3778981579" sldId="276"/>
        </pc:sldMkLst>
        <pc:spChg chg="add del">
          <ac:chgData name="Pascalle Cup" userId="abbe84a0-611b-406e-b251-e8b4b71c069a" providerId="ADAL" clId="{37FC7105-00B1-477D-9C39-A1AAF8CB44D5}" dt="2021-12-15T09:21:23.686" v="230"/>
          <ac:spMkLst>
            <pc:docMk/>
            <pc:sldMk cId="3778981579" sldId="276"/>
            <ac:spMk id="10" creationId="{F7422F06-6017-4361-8872-E0E2CEB20B48}"/>
          </ac:spMkLst>
        </pc:spChg>
      </pc:sldChg>
      <pc:sldChg chg="addSp delSp delDesignElem">
        <pc:chgData name="Pascalle Cup" userId="abbe84a0-611b-406e-b251-e8b4b71c069a" providerId="ADAL" clId="{37FC7105-00B1-477D-9C39-A1AAF8CB44D5}" dt="2021-12-15T09:21:23.686" v="230"/>
        <pc:sldMkLst>
          <pc:docMk/>
          <pc:sldMk cId="2719328136" sldId="277"/>
        </pc:sldMkLst>
        <pc:spChg chg="add del">
          <ac:chgData name="Pascalle Cup" userId="abbe84a0-611b-406e-b251-e8b4b71c069a" providerId="ADAL" clId="{37FC7105-00B1-477D-9C39-A1AAF8CB44D5}" dt="2021-12-15T09:21:23.686" v="230"/>
          <ac:spMkLst>
            <pc:docMk/>
            <pc:sldMk cId="2719328136" sldId="277"/>
            <ac:spMk id="8" creationId="{B0890400-BB8B-4A44-AB63-65C7CA223EBA}"/>
          </ac:spMkLst>
        </pc:spChg>
        <pc:cxnChg chg="add del">
          <ac:chgData name="Pascalle Cup" userId="abbe84a0-611b-406e-b251-e8b4b71c069a" providerId="ADAL" clId="{37FC7105-00B1-477D-9C39-A1AAF8CB44D5}" dt="2021-12-15T09:21:23.686" v="230"/>
          <ac:cxnSpMkLst>
            <pc:docMk/>
            <pc:sldMk cId="2719328136" sldId="277"/>
            <ac:cxnSpMk id="10" creationId="{4D39B797-CDC6-4529-8A36-9CBFC9816337}"/>
          </ac:cxnSpMkLst>
        </pc:cxnChg>
      </pc:sldChg>
      <pc:sldChg chg="del">
        <pc:chgData name="Pascalle Cup" userId="abbe84a0-611b-406e-b251-e8b4b71c069a" providerId="ADAL" clId="{37FC7105-00B1-477D-9C39-A1AAF8CB44D5}" dt="2021-12-15T09:13:57.317" v="46" actId="47"/>
        <pc:sldMkLst>
          <pc:docMk/>
          <pc:sldMk cId="3139236036" sldId="277"/>
        </pc:sldMkLst>
      </pc:sldChg>
      <pc:sldChg chg="del">
        <pc:chgData name="Pascalle Cup" userId="abbe84a0-611b-406e-b251-e8b4b71c069a" providerId="ADAL" clId="{37FC7105-00B1-477D-9C39-A1AAF8CB44D5}" dt="2021-12-15T09:13:57.962" v="47" actId="47"/>
        <pc:sldMkLst>
          <pc:docMk/>
          <pc:sldMk cId="66501743" sldId="278"/>
        </pc:sldMkLst>
      </pc:sldChg>
      <pc:sldChg chg="del">
        <pc:chgData name="Pascalle Cup" userId="abbe84a0-611b-406e-b251-e8b4b71c069a" providerId="ADAL" clId="{37FC7105-00B1-477D-9C39-A1AAF8CB44D5}" dt="2021-12-15T09:13:58.422" v="48" actId="47"/>
        <pc:sldMkLst>
          <pc:docMk/>
          <pc:sldMk cId="1372252328" sldId="279"/>
        </pc:sldMkLst>
      </pc:sldChg>
      <pc:sldChg chg="del">
        <pc:chgData name="Pascalle Cup" userId="abbe84a0-611b-406e-b251-e8b4b71c069a" providerId="ADAL" clId="{37FC7105-00B1-477D-9C39-A1AAF8CB44D5}" dt="2021-12-15T09:13:59.042" v="49" actId="47"/>
        <pc:sldMkLst>
          <pc:docMk/>
          <pc:sldMk cId="585126796" sldId="280"/>
        </pc:sldMkLst>
      </pc:sldChg>
      <pc:sldChg chg="addSp delSp modSp mod">
        <pc:chgData name="Pascalle Cup" userId="abbe84a0-611b-406e-b251-e8b4b71c069a" providerId="ADAL" clId="{37FC7105-00B1-477D-9C39-A1AAF8CB44D5}" dt="2021-12-15T09:15:21.682" v="185" actId="403"/>
        <pc:sldMkLst>
          <pc:docMk/>
          <pc:sldMk cId="3748584176" sldId="284"/>
        </pc:sldMkLst>
        <pc:spChg chg="add mod">
          <ac:chgData name="Pascalle Cup" userId="abbe84a0-611b-406e-b251-e8b4b71c069a" providerId="ADAL" clId="{37FC7105-00B1-477D-9C39-A1AAF8CB44D5}" dt="2021-12-15T09:13:16.282" v="30" actId="113"/>
          <ac:spMkLst>
            <pc:docMk/>
            <pc:sldMk cId="3748584176" sldId="284"/>
            <ac:spMk id="2" creationId="{0B8ED0F4-5B99-4751-BEEF-0E62FC3F80F5}"/>
          </ac:spMkLst>
        </pc:spChg>
        <pc:spChg chg="add del mod">
          <ac:chgData name="Pascalle Cup" userId="abbe84a0-611b-406e-b251-e8b4b71c069a" providerId="ADAL" clId="{37FC7105-00B1-477D-9C39-A1AAF8CB44D5}" dt="2021-12-15T09:14:34.682" v="86"/>
          <ac:spMkLst>
            <pc:docMk/>
            <pc:sldMk cId="3748584176" sldId="284"/>
            <ac:spMk id="5" creationId="{F57442E1-8641-4AFF-A6A0-98154318BEA9}"/>
          </ac:spMkLst>
        </pc:spChg>
        <pc:spChg chg="add mod">
          <ac:chgData name="Pascalle Cup" userId="abbe84a0-611b-406e-b251-e8b4b71c069a" providerId="ADAL" clId="{37FC7105-00B1-477D-9C39-A1AAF8CB44D5}" dt="2021-12-15T09:15:21.682" v="185" actId="403"/>
          <ac:spMkLst>
            <pc:docMk/>
            <pc:sldMk cId="3748584176" sldId="284"/>
            <ac:spMk id="6" creationId="{A3530AEF-4A5F-409B-85D7-9678C7076068}"/>
          </ac:spMkLst>
        </pc:spChg>
      </pc:sldChg>
      <pc:sldChg chg="addSp modSp mod setBg">
        <pc:chgData name="Pascalle Cup" userId="abbe84a0-611b-406e-b251-e8b4b71c069a" providerId="ADAL" clId="{37FC7105-00B1-477D-9C39-A1AAF8CB44D5}" dt="2021-12-15T09:38:29.139" v="775" actId="26606"/>
        <pc:sldMkLst>
          <pc:docMk/>
          <pc:sldMk cId="1415084368" sldId="285"/>
        </pc:sldMkLst>
        <pc:spChg chg="add">
          <ac:chgData name="Pascalle Cup" userId="abbe84a0-611b-406e-b251-e8b4b71c069a" providerId="ADAL" clId="{37FC7105-00B1-477D-9C39-A1AAF8CB44D5}" dt="2021-12-15T09:38:29.139" v="775" actId="26606"/>
          <ac:spMkLst>
            <pc:docMk/>
            <pc:sldMk cId="1415084368" sldId="285"/>
            <ac:spMk id="71" creationId="{42A4FC2C-047E-45A5-965D-8E1E3BF09BC6}"/>
          </ac:spMkLst>
        </pc:spChg>
        <pc:picChg chg="add mod">
          <ac:chgData name="Pascalle Cup" userId="abbe84a0-611b-406e-b251-e8b4b71c069a" providerId="ADAL" clId="{37FC7105-00B1-477D-9C39-A1AAF8CB44D5}" dt="2021-12-15T09:38:29.139" v="775" actId="26606"/>
          <ac:picMkLst>
            <pc:docMk/>
            <pc:sldMk cId="1415084368" sldId="285"/>
            <ac:picMk id="3074" creationId="{8BB4D23E-92A6-4E48-9CB6-6EE5A04DA48B}"/>
          </ac:picMkLst>
        </pc:picChg>
      </pc:sldChg>
      <pc:sldChg chg="del">
        <pc:chgData name="Pascalle Cup" userId="abbe84a0-611b-406e-b251-e8b4b71c069a" providerId="ADAL" clId="{37FC7105-00B1-477D-9C39-A1AAF8CB44D5}" dt="2021-12-15T09:37:21.592" v="773" actId="47"/>
        <pc:sldMkLst>
          <pc:docMk/>
          <pc:sldMk cId="349211204" sldId="286"/>
        </pc:sldMkLst>
      </pc:sldChg>
      <pc:sldChg chg="del">
        <pc:chgData name="Pascalle Cup" userId="abbe84a0-611b-406e-b251-e8b4b71c069a" providerId="ADAL" clId="{37FC7105-00B1-477D-9C39-A1AAF8CB44D5}" dt="2021-12-15T09:37:18.790" v="772" actId="47"/>
        <pc:sldMkLst>
          <pc:docMk/>
          <pc:sldMk cId="1820473602" sldId="287"/>
        </pc:sldMkLst>
      </pc:sldChg>
      <pc:sldChg chg="addSp delSp modSp new mod modAnim">
        <pc:chgData name="Pascalle Cup" userId="abbe84a0-611b-406e-b251-e8b4b71c069a" providerId="ADAL" clId="{37FC7105-00B1-477D-9C39-A1AAF8CB44D5}" dt="2021-12-15T09:32:03.010" v="572" actId="1076"/>
        <pc:sldMkLst>
          <pc:docMk/>
          <pc:sldMk cId="2552395530" sldId="288"/>
        </pc:sldMkLst>
        <pc:spChg chg="del">
          <ac:chgData name="Pascalle Cup" userId="abbe84a0-611b-406e-b251-e8b4b71c069a" providerId="ADAL" clId="{37FC7105-00B1-477D-9C39-A1AAF8CB44D5}" dt="2021-12-15T09:15:38.332" v="187" actId="478"/>
          <ac:spMkLst>
            <pc:docMk/>
            <pc:sldMk cId="2552395530" sldId="288"/>
            <ac:spMk id="2" creationId="{3A4C582D-F462-41B3-9BE3-44E49A6E18F3}"/>
          </ac:spMkLst>
        </pc:spChg>
        <pc:spChg chg="del">
          <ac:chgData name="Pascalle Cup" userId="abbe84a0-611b-406e-b251-e8b4b71c069a" providerId="ADAL" clId="{37FC7105-00B1-477D-9C39-A1AAF8CB44D5}" dt="2021-12-15T09:15:39.752" v="188" actId="478"/>
          <ac:spMkLst>
            <pc:docMk/>
            <pc:sldMk cId="2552395530" sldId="288"/>
            <ac:spMk id="3" creationId="{142D0462-A71F-4FC0-B951-53D8ED852C37}"/>
          </ac:spMkLst>
        </pc:spChg>
        <pc:spChg chg="add mod">
          <ac:chgData name="Pascalle Cup" userId="abbe84a0-611b-406e-b251-e8b4b71c069a" providerId="ADAL" clId="{37FC7105-00B1-477D-9C39-A1AAF8CB44D5}" dt="2021-12-15T09:25:34.395" v="322" actId="113"/>
          <ac:spMkLst>
            <pc:docMk/>
            <pc:sldMk cId="2552395530" sldId="288"/>
            <ac:spMk id="4" creationId="{27E93E03-0ADB-42B5-8F56-536FF787F776}"/>
          </ac:spMkLst>
        </pc:spChg>
        <pc:spChg chg="add mod">
          <ac:chgData name="Pascalle Cup" userId="abbe84a0-611b-406e-b251-e8b4b71c069a" providerId="ADAL" clId="{37FC7105-00B1-477D-9C39-A1AAF8CB44D5}" dt="2021-12-15T09:31:57.090" v="570" actId="1076"/>
          <ac:spMkLst>
            <pc:docMk/>
            <pc:sldMk cId="2552395530" sldId="288"/>
            <ac:spMk id="5" creationId="{817F3442-08DC-4A83-A86A-418ACF3CC733}"/>
          </ac:spMkLst>
        </pc:spChg>
        <pc:picChg chg="add mod">
          <ac:chgData name="Pascalle Cup" userId="abbe84a0-611b-406e-b251-e8b4b71c069a" providerId="ADAL" clId="{37FC7105-00B1-477D-9C39-A1AAF8CB44D5}" dt="2021-12-15T09:32:03.010" v="572" actId="1076"/>
          <ac:picMkLst>
            <pc:docMk/>
            <pc:sldMk cId="2552395530" sldId="288"/>
            <ac:picMk id="6" creationId="{50F85333-FC91-4F38-BD6B-BE9C984F63B5}"/>
          </ac:picMkLst>
        </pc:picChg>
      </pc:sldChg>
      <pc:sldChg chg="addSp modSp add mod">
        <pc:chgData name="Pascalle Cup" userId="abbe84a0-611b-406e-b251-e8b4b71c069a" providerId="ADAL" clId="{37FC7105-00B1-477D-9C39-A1AAF8CB44D5}" dt="2021-12-15T09:40:31.899" v="910" actId="20577"/>
        <pc:sldMkLst>
          <pc:docMk/>
          <pc:sldMk cId="3719898546" sldId="289"/>
        </pc:sldMkLst>
        <pc:spChg chg="add mod">
          <ac:chgData name="Pascalle Cup" userId="abbe84a0-611b-406e-b251-e8b4b71c069a" providerId="ADAL" clId="{37FC7105-00B1-477D-9C39-A1AAF8CB44D5}" dt="2021-12-15T09:40:31.899" v="910" actId="20577"/>
          <ac:spMkLst>
            <pc:docMk/>
            <pc:sldMk cId="3719898546" sldId="289"/>
            <ac:spMk id="2" creationId="{15511285-5617-4CD0-988D-FB3D88532679}"/>
          </ac:spMkLst>
        </pc:spChg>
      </pc:sldChg>
      <pc:sldChg chg="addSp modSp add mod modAnim">
        <pc:chgData name="Pascalle Cup" userId="abbe84a0-611b-406e-b251-e8b4b71c069a" providerId="ADAL" clId="{37FC7105-00B1-477D-9C39-A1AAF8CB44D5}" dt="2021-12-15T09:36:36.030" v="696"/>
        <pc:sldMkLst>
          <pc:docMk/>
          <pc:sldMk cId="555789336" sldId="290"/>
        </pc:sldMkLst>
        <pc:spChg chg="add mod">
          <ac:chgData name="Pascalle Cup" userId="abbe84a0-611b-406e-b251-e8b4b71c069a" providerId="ADAL" clId="{37FC7105-00B1-477D-9C39-A1AAF8CB44D5}" dt="2021-12-15T09:35:59.794" v="670" actId="1076"/>
          <ac:spMkLst>
            <pc:docMk/>
            <pc:sldMk cId="555789336" sldId="290"/>
            <ac:spMk id="2" creationId="{7E419369-511F-47A8-8046-105DF8B31B02}"/>
          </ac:spMkLst>
        </pc:spChg>
        <pc:spChg chg="add mod">
          <ac:chgData name="Pascalle Cup" userId="abbe84a0-611b-406e-b251-e8b4b71c069a" providerId="ADAL" clId="{37FC7105-00B1-477D-9C39-A1AAF8CB44D5}" dt="2021-12-15T09:34:54.720" v="663" actId="5793"/>
          <ac:spMkLst>
            <pc:docMk/>
            <pc:sldMk cId="555789336" sldId="290"/>
            <ac:spMk id="3" creationId="{A32866F2-353A-4AB8-AEE3-9540E0050A5B}"/>
          </ac:spMkLst>
        </pc:spChg>
        <pc:spChg chg="add mod">
          <ac:chgData name="Pascalle Cup" userId="abbe84a0-611b-406e-b251-e8b4b71c069a" providerId="ADAL" clId="{37FC7105-00B1-477D-9C39-A1AAF8CB44D5}" dt="2021-12-15T09:36:20.530" v="692" actId="1076"/>
          <ac:spMkLst>
            <pc:docMk/>
            <pc:sldMk cId="555789336" sldId="290"/>
            <ac:spMk id="5" creationId="{BC5A9193-BE11-42A8-BD4B-905DAEB480A2}"/>
          </ac:spMkLst>
        </pc:spChg>
        <pc:picChg chg="add mod">
          <ac:chgData name="Pascalle Cup" userId="abbe84a0-611b-406e-b251-e8b4b71c069a" providerId="ADAL" clId="{37FC7105-00B1-477D-9C39-A1AAF8CB44D5}" dt="2021-12-15T09:35:18.780" v="665" actId="1076"/>
          <ac:picMkLst>
            <pc:docMk/>
            <pc:sldMk cId="555789336" sldId="290"/>
            <ac:picMk id="7" creationId="{24190B85-B4F0-440A-BD5F-307CDF826F85}"/>
          </ac:picMkLst>
        </pc:picChg>
        <pc:picChg chg="add mod">
          <ac:chgData name="Pascalle Cup" userId="abbe84a0-611b-406e-b251-e8b4b71c069a" providerId="ADAL" clId="{37FC7105-00B1-477D-9C39-A1AAF8CB44D5}" dt="2021-12-15T09:35:35.180" v="667" actId="1076"/>
          <ac:picMkLst>
            <pc:docMk/>
            <pc:sldMk cId="555789336" sldId="290"/>
            <ac:picMk id="9" creationId="{6CE98E07-A721-4A70-8B22-5986FE61B7AF}"/>
          </ac:picMkLst>
        </pc:picChg>
        <pc:picChg chg="add mod">
          <ac:chgData name="Pascalle Cup" userId="abbe84a0-611b-406e-b251-e8b4b71c069a" providerId="ADAL" clId="{37FC7105-00B1-477D-9C39-A1AAF8CB44D5}" dt="2021-12-15T09:36:22.583" v="693" actId="1076"/>
          <ac:picMkLst>
            <pc:docMk/>
            <pc:sldMk cId="555789336" sldId="290"/>
            <ac:picMk id="11" creationId="{31FA940B-72A9-4501-9CB6-5850E27A55D3}"/>
          </ac:picMkLst>
        </pc:picChg>
      </pc:sldChg>
      <pc:sldChg chg="del">
        <pc:chgData name="Pascalle Cup" userId="abbe84a0-611b-406e-b251-e8b4b71c069a" providerId="ADAL" clId="{37FC7105-00B1-477D-9C39-A1AAF8CB44D5}" dt="2021-12-15T09:18:53.468" v="196" actId="47"/>
        <pc:sldMkLst>
          <pc:docMk/>
          <pc:sldMk cId="1611807206" sldId="291"/>
        </pc:sldMkLst>
      </pc:sldChg>
      <pc:sldChg chg="modSp del">
        <pc:chgData name="Pascalle Cup" userId="abbe84a0-611b-406e-b251-e8b4b71c069a" providerId="ADAL" clId="{37FC7105-00B1-477D-9C39-A1AAF8CB44D5}" dt="2021-12-15T09:23:45.730" v="276" actId="47"/>
        <pc:sldMkLst>
          <pc:docMk/>
          <pc:sldMk cId="1261134919" sldId="305"/>
        </pc:sldMkLst>
        <pc:spChg chg="mod">
          <ac:chgData name="Pascalle Cup" userId="abbe84a0-611b-406e-b251-e8b4b71c069a" providerId="ADAL" clId="{37FC7105-00B1-477D-9C39-A1AAF8CB44D5}" dt="2021-12-15T09:21:23.686" v="230"/>
          <ac:spMkLst>
            <pc:docMk/>
            <pc:sldMk cId="1261134919" sldId="305"/>
            <ac:spMk id="2" creationId="{7BB28811-4FDE-4457-B491-DD780A94762D}"/>
          </ac:spMkLst>
        </pc:spChg>
      </pc:sldChg>
      <pc:sldChg chg="modSp mod ord">
        <pc:chgData name="Pascalle Cup" userId="abbe84a0-611b-406e-b251-e8b4b71c069a" providerId="ADAL" clId="{37FC7105-00B1-477D-9C39-A1AAF8CB44D5}" dt="2021-12-15T09:24:58.073" v="298"/>
        <pc:sldMkLst>
          <pc:docMk/>
          <pc:sldMk cId="3274720217" sldId="306"/>
        </pc:sldMkLst>
        <pc:picChg chg="mod">
          <ac:chgData name="Pascalle Cup" userId="abbe84a0-611b-406e-b251-e8b4b71c069a" providerId="ADAL" clId="{37FC7105-00B1-477D-9C39-A1AAF8CB44D5}" dt="2021-12-15T09:24:44.648" v="296" actId="1076"/>
          <ac:picMkLst>
            <pc:docMk/>
            <pc:sldMk cId="3274720217" sldId="306"/>
            <ac:picMk id="3" creationId="{32ADF766-DA7A-4BFA-A7FD-FDA9799B3658}"/>
          </ac:picMkLst>
        </pc:picChg>
      </pc:sldChg>
      <pc:sldChg chg="addSp modSp new mod modAnim">
        <pc:chgData name="Pascalle Cup" userId="abbe84a0-611b-406e-b251-e8b4b71c069a" providerId="ADAL" clId="{37FC7105-00B1-477D-9C39-A1AAF8CB44D5}" dt="2021-12-15T09:18:43.915" v="195" actId="14100"/>
        <pc:sldMkLst>
          <pc:docMk/>
          <pc:sldMk cId="1253833422" sldId="307"/>
        </pc:sldMkLst>
        <pc:picChg chg="add mod">
          <ac:chgData name="Pascalle Cup" userId="abbe84a0-611b-406e-b251-e8b4b71c069a" providerId="ADAL" clId="{37FC7105-00B1-477D-9C39-A1AAF8CB44D5}" dt="2021-12-15T09:18:43.915" v="195" actId="14100"/>
          <ac:picMkLst>
            <pc:docMk/>
            <pc:sldMk cId="1253833422" sldId="307"/>
            <ac:picMk id="2" creationId="{EDD417AC-BCD1-4591-A901-932D2FF439D6}"/>
          </ac:picMkLst>
        </pc:picChg>
      </pc:sldChg>
      <pc:sldChg chg="addSp delSp modSp new mod setBg setClrOvrMap">
        <pc:chgData name="Pascalle Cup" userId="abbe84a0-611b-406e-b251-e8b4b71c069a" providerId="ADAL" clId="{37FC7105-00B1-477D-9C39-A1AAF8CB44D5}" dt="2021-12-15T09:40:56.379" v="913" actId="26606"/>
        <pc:sldMkLst>
          <pc:docMk/>
          <pc:sldMk cId="973368335" sldId="308"/>
        </pc:sldMkLst>
        <pc:spChg chg="mod">
          <ac:chgData name="Pascalle Cup" userId="abbe84a0-611b-406e-b251-e8b4b71c069a" providerId="ADAL" clId="{37FC7105-00B1-477D-9C39-A1AAF8CB44D5}" dt="2021-12-15T09:40:56.359" v="912" actId="26606"/>
          <ac:spMkLst>
            <pc:docMk/>
            <pc:sldMk cId="973368335" sldId="308"/>
            <ac:spMk id="2" creationId="{CA1E3AA2-27A9-40F6-B637-4062B26EA504}"/>
          </ac:spMkLst>
        </pc:spChg>
        <pc:spChg chg="del mod">
          <ac:chgData name="Pascalle Cup" userId="abbe84a0-611b-406e-b251-e8b4b71c069a" providerId="ADAL" clId="{37FC7105-00B1-477D-9C39-A1AAF8CB44D5}" dt="2021-12-15T09:39:23.104" v="900" actId="478"/>
          <ac:spMkLst>
            <pc:docMk/>
            <pc:sldMk cId="973368335" sldId="308"/>
            <ac:spMk id="3" creationId="{489BE9F5-C587-43C3-B91C-20AE967B5DA8}"/>
          </ac:spMkLst>
        </pc:spChg>
        <pc:spChg chg="add del">
          <ac:chgData name="Pascalle Cup" userId="abbe84a0-611b-406e-b251-e8b4b71c069a" providerId="ADAL" clId="{37FC7105-00B1-477D-9C39-A1AAF8CB44D5}" dt="2021-12-15T09:39:52.594" v="903" actId="26606"/>
          <ac:spMkLst>
            <pc:docMk/>
            <pc:sldMk cId="973368335" sldId="308"/>
            <ac:spMk id="7" creationId="{EFA9B6C6-A247-48A8-9A1C-1E36FA9456B5}"/>
          </ac:spMkLst>
        </pc:spChg>
        <pc:spChg chg="add del">
          <ac:chgData name="Pascalle Cup" userId="abbe84a0-611b-406e-b251-e8b4b71c069a" providerId="ADAL" clId="{37FC7105-00B1-477D-9C39-A1AAF8CB44D5}" dt="2021-12-15T09:39:52.594" v="903" actId="26606"/>
          <ac:spMkLst>
            <pc:docMk/>
            <pc:sldMk cId="973368335" sldId="308"/>
            <ac:spMk id="9" creationId="{C5CB530E-515E-412C-9DF1-5F8FFBD6F383}"/>
          </ac:spMkLst>
        </pc:spChg>
        <pc:spChg chg="add del">
          <ac:chgData name="Pascalle Cup" userId="abbe84a0-611b-406e-b251-e8b4b71c069a" providerId="ADAL" clId="{37FC7105-00B1-477D-9C39-A1AAF8CB44D5}" dt="2021-12-15T09:39:52.594" v="903" actId="26606"/>
          <ac:spMkLst>
            <pc:docMk/>
            <pc:sldMk cId="973368335" sldId="308"/>
            <ac:spMk id="11" creationId="{712D4376-A578-4FF1-94FC-245E7A6A489F}"/>
          </ac:spMkLst>
        </pc:spChg>
        <pc:spChg chg="add del">
          <ac:chgData name="Pascalle Cup" userId="abbe84a0-611b-406e-b251-e8b4b71c069a" providerId="ADAL" clId="{37FC7105-00B1-477D-9C39-A1AAF8CB44D5}" dt="2021-12-15T09:39:52.594" v="903" actId="26606"/>
          <ac:spMkLst>
            <pc:docMk/>
            <pc:sldMk cId="973368335" sldId="308"/>
            <ac:spMk id="13" creationId="{AEA7509D-F04F-40CB-A0B3-EEF16499CC9F}"/>
          </ac:spMkLst>
        </pc:spChg>
        <pc:spChg chg="add del">
          <ac:chgData name="Pascalle Cup" userId="abbe84a0-611b-406e-b251-e8b4b71c069a" providerId="ADAL" clId="{37FC7105-00B1-477D-9C39-A1AAF8CB44D5}" dt="2021-12-15T09:39:57.469" v="905" actId="26606"/>
          <ac:spMkLst>
            <pc:docMk/>
            <pc:sldMk cId="973368335" sldId="308"/>
            <ac:spMk id="17" creationId="{FFD48BC7-DC40-47DE-87EE-9F4B6ECB9ABB}"/>
          </ac:spMkLst>
        </pc:spChg>
        <pc:spChg chg="add del">
          <ac:chgData name="Pascalle Cup" userId="abbe84a0-611b-406e-b251-e8b4b71c069a" providerId="ADAL" clId="{37FC7105-00B1-477D-9C39-A1AAF8CB44D5}" dt="2021-12-15T09:39:57.469" v="905" actId="26606"/>
          <ac:spMkLst>
            <pc:docMk/>
            <pc:sldMk cId="973368335" sldId="308"/>
            <ac:spMk id="18" creationId="{E502BBC7-2C76-46F3-BC24-5985BC13DB88}"/>
          </ac:spMkLst>
        </pc:spChg>
        <pc:spChg chg="add del">
          <ac:chgData name="Pascalle Cup" userId="abbe84a0-611b-406e-b251-e8b4b71c069a" providerId="ADAL" clId="{37FC7105-00B1-477D-9C39-A1AAF8CB44D5}" dt="2021-12-15T09:39:57.469" v="905" actId="26606"/>
          <ac:spMkLst>
            <pc:docMk/>
            <pc:sldMk cId="973368335" sldId="308"/>
            <ac:spMk id="19" creationId="{C7F28D52-2A5F-4D23-81AE-7CB8B591C7AF}"/>
          </ac:spMkLst>
        </pc:spChg>
        <pc:spChg chg="add del">
          <ac:chgData name="Pascalle Cup" userId="abbe84a0-611b-406e-b251-e8b4b71c069a" providerId="ADAL" clId="{37FC7105-00B1-477D-9C39-A1AAF8CB44D5}" dt="2021-12-15T09:39:57.469" v="905" actId="26606"/>
          <ac:spMkLst>
            <pc:docMk/>
            <pc:sldMk cId="973368335" sldId="308"/>
            <ac:spMk id="20" creationId="{3629484E-3792-4B3D-89AD-7C8A1ED0E0D4}"/>
          </ac:spMkLst>
        </pc:spChg>
        <pc:spChg chg="add del">
          <ac:chgData name="Pascalle Cup" userId="abbe84a0-611b-406e-b251-e8b4b71c069a" providerId="ADAL" clId="{37FC7105-00B1-477D-9C39-A1AAF8CB44D5}" dt="2021-12-15T09:40:12.729" v="909" actId="26606"/>
          <ac:spMkLst>
            <pc:docMk/>
            <pc:sldMk cId="973368335" sldId="308"/>
            <ac:spMk id="21" creationId="{C39ADB8F-D187-49D7-BDCF-C1B6DC727068}"/>
          </ac:spMkLst>
        </pc:spChg>
        <pc:spChg chg="add del">
          <ac:chgData name="Pascalle Cup" userId="abbe84a0-611b-406e-b251-e8b4b71c069a" providerId="ADAL" clId="{37FC7105-00B1-477D-9C39-A1AAF8CB44D5}" dt="2021-12-15T09:40:12.729" v="909" actId="26606"/>
          <ac:spMkLst>
            <pc:docMk/>
            <pc:sldMk cId="973368335" sldId="308"/>
            <ac:spMk id="22" creationId="{1A3C89F8-0D2F-47FF-B903-151248265F47}"/>
          </ac:spMkLst>
        </pc:spChg>
        <pc:spChg chg="add del">
          <ac:chgData name="Pascalle Cup" userId="abbe84a0-611b-406e-b251-e8b4b71c069a" providerId="ADAL" clId="{37FC7105-00B1-477D-9C39-A1AAF8CB44D5}" dt="2021-12-15T09:40:12.729" v="909" actId="26606"/>
          <ac:spMkLst>
            <pc:docMk/>
            <pc:sldMk cId="973368335" sldId="308"/>
            <ac:spMk id="23" creationId="{C5CB530E-515E-412C-9DF1-5F8FFBD6F383}"/>
          </ac:spMkLst>
        </pc:spChg>
        <pc:spChg chg="add del">
          <ac:chgData name="Pascalle Cup" userId="abbe84a0-611b-406e-b251-e8b4b71c069a" providerId="ADAL" clId="{37FC7105-00B1-477D-9C39-A1AAF8CB44D5}" dt="2021-12-15T09:40:12.729" v="909" actId="26606"/>
          <ac:spMkLst>
            <pc:docMk/>
            <pc:sldMk cId="973368335" sldId="308"/>
            <ac:spMk id="24" creationId="{712D4376-A578-4FF1-94FC-245E7A6A489F}"/>
          </ac:spMkLst>
        </pc:spChg>
        <pc:spChg chg="add del">
          <ac:chgData name="Pascalle Cup" userId="abbe84a0-611b-406e-b251-e8b4b71c069a" providerId="ADAL" clId="{37FC7105-00B1-477D-9C39-A1AAF8CB44D5}" dt="2021-12-15T09:40:12.729" v="909" actId="26606"/>
          <ac:spMkLst>
            <pc:docMk/>
            <pc:sldMk cId="973368335" sldId="308"/>
            <ac:spMk id="25" creationId="{AEA7509D-F04F-40CB-A0B3-EEF16499CC9F}"/>
          </ac:spMkLst>
        </pc:spChg>
        <pc:spChg chg="add del">
          <ac:chgData name="Pascalle Cup" userId="abbe84a0-611b-406e-b251-e8b4b71c069a" providerId="ADAL" clId="{37FC7105-00B1-477D-9C39-A1AAF8CB44D5}" dt="2021-12-15T09:40:12.729" v="909" actId="26606"/>
          <ac:spMkLst>
            <pc:docMk/>
            <pc:sldMk cId="973368335" sldId="308"/>
            <ac:spMk id="27" creationId="{508BEF50-7B1E-49A4-BC19-5F4F1D755E64}"/>
          </ac:spMkLst>
        </pc:spChg>
        <pc:spChg chg="add del">
          <ac:chgData name="Pascalle Cup" userId="abbe84a0-611b-406e-b251-e8b4b71c069a" providerId="ADAL" clId="{37FC7105-00B1-477D-9C39-A1AAF8CB44D5}" dt="2021-12-15T09:40:12.729" v="909" actId="26606"/>
          <ac:spMkLst>
            <pc:docMk/>
            <pc:sldMk cId="973368335" sldId="308"/>
            <ac:spMk id="28" creationId="{3FBAD350-5664-4811-A208-657FB882D350}"/>
          </ac:spMkLst>
        </pc:spChg>
        <pc:spChg chg="add del">
          <ac:chgData name="Pascalle Cup" userId="abbe84a0-611b-406e-b251-e8b4b71c069a" providerId="ADAL" clId="{37FC7105-00B1-477D-9C39-A1AAF8CB44D5}" dt="2021-12-15T09:40:56.379" v="913" actId="26606"/>
          <ac:spMkLst>
            <pc:docMk/>
            <pc:sldMk cId="973368335" sldId="308"/>
            <ac:spMk id="33" creationId="{FFD48BC7-DC40-47DE-87EE-9F4B6ECB9ABB}"/>
          </ac:spMkLst>
        </pc:spChg>
        <pc:spChg chg="add del">
          <ac:chgData name="Pascalle Cup" userId="abbe84a0-611b-406e-b251-e8b4b71c069a" providerId="ADAL" clId="{37FC7105-00B1-477D-9C39-A1AAF8CB44D5}" dt="2021-12-15T09:40:56.379" v="913" actId="26606"/>
          <ac:spMkLst>
            <pc:docMk/>
            <pc:sldMk cId="973368335" sldId="308"/>
            <ac:spMk id="35" creationId="{E502BBC7-2C76-46F3-BC24-5985BC13DB88}"/>
          </ac:spMkLst>
        </pc:spChg>
        <pc:spChg chg="add del">
          <ac:chgData name="Pascalle Cup" userId="abbe84a0-611b-406e-b251-e8b4b71c069a" providerId="ADAL" clId="{37FC7105-00B1-477D-9C39-A1AAF8CB44D5}" dt="2021-12-15T09:40:56.379" v="913" actId="26606"/>
          <ac:spMkLst>
            <pc:docMk/>
            <pc:sldMk cId="973368335" sldId="308"/>
            <ac:spMk id="37" creationId="{C7F28D52-2A5F-4D23-81AE-7CB8B591C7AF}"/>
          </ac:spMkLst>
        </pc:spChg>
        <pc:spChg chg="add del">
          <ac:chgData name="Pascalle Cup" userId="abbe84a0-611b-406e-b251-e8b4b71c069a" providerId="ADAL" clId="{37FC7105-00B1-477D-9C39-A1AAF8CB44D5}" dt="2021-12-15T09:40:56.379" v="913" actId="26606"/>
          <ac:spMkLst>
            <pc:docMk/>
            <pc:sldMk cId="973368335" sldId="308"/>
            <ac:spMk id="39" creationId="{3629484E-3792-4B3D-89AD-7C8A1ED0E0D4}"/>
          </ac:spMkLst>
        </pc:spChg>
        <pc:spChg chg="add del">
          <ac:chgData name="Pascalle Cup" userId="abbe84a0-611b-406e-b251-e8b4b71c069a" providerId="ADAL" clId="{37FC7105-00B1-477D-9C39-A1AAF8CB44D5}" dt="2021-12-15T09:40:56.359" v="912" actId="26606"/>
          <ac:spMkLst>
            <pc:docMk/>
            <pc:sldMk cId="973368335" sldId="308"/>
            <ac:spMk id="44" creationId="{66B332A4-D438-4773-A77F-5ED49A448D9D}"/>
          </ac:spMkLst>
        </pc:spChg>
        <pc:spChg chg="add del">
          <ac:chgData name="Pascalle Cup" userId="abbe84a0-611b-406e-b251-e8b4b71c069a" providerId="ADAL" clId="{37FC7105-00B1-477D-9C39-A1AAF8CB44D5}" dt="2021-12-15T09:40:56.359" v="912" actId="26606"/>
          <ac:spMkLst>
            <pc:docMk/>
            <pc:sldMk cId="973368335" sldId="308"/>
            <ac:spMk id="46" creationId="{DF9AD32D-FF05-44F4-BD4D-9CEE89B71EB9}"/>
          </ac:spMkLst>
        </pc:spChg>
        <pc:spChg chg="add">
          <ac:chgData name="Pascalle Cup" userId="abbe84a0-611b-406e-b251-e8b4b71c069a" providerId="ADAL" clId="{37FC7105-00B1-477D-9C39-A1AAF8CB44D5}" dt="2021-12-15T09:40:56.379" v="913" actId="26606"/>
          <ac:spMkLst>
            <pc:docMk/>
            <pc:sldMk cId="973368335" sldId="308"/>
            <ac:spMk id="48" creationId="{C7F28D52-2A5F-4D23-81AE-7CB8B591C7AF}"/>
          </ac:spMkLst>
        </pc:spChg>
        <pc:spChg chg="add">
          <ac:chgData name="Pascalle Cup" userId="abbe84a0-611b-406e-b251-e8b4b71c069a" providerId="ADAL" clId="{37FC7105-00B1-477D-9C39-A1AAF8CB44D5}" dt="2021-12-15T09:40:56.379" v="913" actId="26606"/>
          <ac:spMkLst>
            <pc:docMk/>
            <pc:sldMk cId="973368335" sldId="308"/>
            <ac:spMk id="49" creationId="{FFD48BC7-DC40-47DE-87EE-9F4B6ECB9ABB}"/>
          </ac:spMkLst>
        </pc:spChg>
        <pc:spChg chg="add">
          <ac:chgData name="Pascalle Cup" userId="abbe84a0-611b-406e-b251-e8b4b71c069a" providerId="ADAL" clId="{37FC7105-00B1-477D-9C39-A1AAF8CB44D5}" dt="2021-12-15T09:40:56.379" v="913" actId="26606"/>
          <ac:spMkLst>
            <pc:docMk/>
            <pc:sldMk cId="973368335" sldId="308"/>
            <ac:spMk id="50" creationId="{3629484E-3792-4B3D-89AD-7C8A1ED0E0D4}"/>
          </ac:spMkLst>
        </pc:spChg>
        <pc:spChg chg="add">
          <ac:chgData name="Pascalle Cup" userId="abbe84a0-611b-406e-b251-e8b4b71c069a" providerId="ADAL" clId="{37FC7105-00B1-477D-9C39-A1AAF8CB44D5}" dt="2021-12-15T09:40:56.379" v="913" actId="26606"/>
          <ac:spMkLst>
            <pc:docMk/>
            <pc:sldMk cId="973368335" sldId="308"/>
            <ac:spMk id="51" creationId="{E502BBC7-2C76-46F3-BC24-5985BC13DB88}"/>
          </ac:spMkLst>
        </pc:spChg>
        <pc:cxnChg chg="add del">
          <ac:chgData name="Pascalle Cup" userId="abbe84a0-611b-406e-b251-e8b4b71c069a" providerId="ADAL" clId="{37FC7105-00B1-477D-9C39-A1AAF8CB44D5}" dt="2021-12-15T09:39:52.594" v="903" actId="26606"/>
          <ac:cxnSpMkLst>
            <pc:docMk/>
            <pc:sldMk cId="973368335" sldId="308"/>
            <ac:cxnSpMk id="15" creationId="{56020367-4FD5-4596-8E10-C5F095CD8DBF}"/>
          </ac:cxnSpMkLst>
        </pc:cxnChg>
        <pc:cxnChg chg="add del">
          <ac:chgData name="Pascalle Cup" userId="abbe84a0-611b-406e-b251-e8b4b71c069a" providerId="ADAL" clId="{37FC7105-00B1-477D-9C39-A1AAF8CB44D5}" dt="2021-12-15T09:40:12.729" v="909" actId="26606"/>
          <ac:cxnSpMkLst>
            <pc:docMk/>
            <pc:sldMk cId="973368335" sldId="308"/>
            <ac:cxnSpMk id="26" creationId="{56020367-4FD5-4596-8E10-C5F095CD8DBF}"/>
          </ac:cxnSpMkLst>
        </pc:cxnChg>
      </pc:sldChg>
      <pc:sldMasterChg chg="delSldLayout">
        <pc:chgData name="Pascalle Cup" userId="abbe84a0-611b-406e-b251-e8b4b71c069a" providerId="ADAL" clId="{37FC7105-00B1-477D-9C39-A1AAF8CB44D5}" dt="2021-12-15T09:13:49.652" v="40" actId="47"/>
        <pc:sldMasterMkLst>
          <pc:docMk/>
          <pc:sldMasterMk cId="1050049908" sldId="2147483648"/>
        </pc:sldMasterMkLst>
        <pc:sldLayoutChg chg="del">
          <pc:chgData name="Pascalle Cup" userId="abbe84a0-611b-406e-b251-e8b4b71c069a" providerId="ADAL" clId="{37FC7105-00B1-477D-9C39-A1AAF8CB44D5}" dt="2021-12-15T09:13:49.652" v="40" actId="47"/>
          <pc:sldLayoutMkLst>
            <pc:docMk/>
            <pc:sldMasterMk cId="1050049908" sldId="2147483648"/>
            <pc:sldLayoutMk cId="2632396579" sldId="2147483664"/>
          </pc:sldLayoutMkLst>
        </pc:sldLayoutChg>
      </pc:sldMasterChg>
      <pc:sldMasterChg chg="del delSldLayout">
        <pc:chgData name="Pascalle Cup" userId="abbe84a0-611b-406e-b251-e8b4b71c069a" providerId="ADAL" clId="{37FC7105-00B1-477D-9C39-A1AAF8CB44D5}" dt="2021-12-15T09:14:08.702" v="53" actId="47"/>
        <pc:sldMasterMkLst>
          <pc:docMk/>
          <pc:sldMasterMk cId="3046877879" sldId="2147483660"/>
        </pc:sldMasterMkLst>
        <pc:sldLayoutChg chg="del">
          <pc:chgData name="Pascalle Cup" userId="abbe84a0-611b-406e-b251-e8b4b71c069a" providerId="ADAL" clId="{37FC7105-00B1-477D-9C39-A1AAF8CB44D5}" dt="2021-12-15T09:14:08.702" v="53" actId="47"/>
          <pc:sldLayoutMkLst>
            <pc:docMk/>
            <pc:sldMasterMk cId="3046877879" sldId="2147483660"/>
            <pc:sldLayoutMk cId="1732245127" sldId="2147483651"/>
          </pc:sldLayoutMkLst>
        </pc:sldLayoutChg>
        <pc:sldLayoutChg chg="del">
          <pc:chgData name="Pascalle Cup" userId="abbe84a0-611b-406e-b251-e8b4b71c069a" providerId="ADAL" clId="{37FC7105-00B1-477D-9C39-A1AAF8CB44D5}" dt="2021-12-15T09:14:08.702" v="53" actId="47"/>
          <pc:sldLayoutMkLst>
            <pc:docMk/>
            <pc:sldMasterMk cId="3046877879" sldId="2147483660"/>
            <pc:sldLayoutMk cId="1607630383" sldId="2147483652"/>
          </pc:sldLayoutMkLst>
        </pc:sldLayoutChg>
        <pc:sldLayoutChg chg="del">
          <pc:chgData name="Pascalle Cup" userId="abbe84a0-611b-406e-b251-e8b4b71c069a" providerId="ADAL" clId="{37FC7105-00B1-477D-9C39-A1AAF8CB44D5}" dt="2021-12-15T09:14:08.702" v="53" actId="47"/>
          <pc:sldLayoutMkLst>
            <pc:docMk/>
            <pc:sldMasterMk cId="3046877879" sldId="2147483660"/>
            <pc:sldLayoutMk cId="1403986263" sldId="2147483653"/>
          </pc:sldLayoutMkLst>
        </pc:sldLayoutChg>
        <pc:sldLayoutChg chg="del">
          <pc:chgData name="Pascalle Cup" userId="abbe84a0-611b-406e-b251-e8b4b71c069a" providerId="ADAL" clId="{37FC7105-00B1-477D-9C39-A1AAF8CB44D5}" dt="2021-12-15T09:14:08.702" v="53" actId="47"/>
          <pc:sldLayoutMkLst>
            <pc:docMk/>
            <pc:sldMasterMk cId="3046877879" sldId="2147483660"/>
            <pc:sldLayoutMk cId="87329514" sldId="2147483654"/>
          </pc:sldLayoutMkLst>
        </pc:sldLayoutChg>
        <pc:sldLayoutChg chg="del">
          <pc:chgData name="Pascalle Cup" userId="abbe84a0-611b-406e-b251-e8b4b71c069a" providerId="ADAL" clId="{37FC7105-00B1-477D-9C39-A1AAF8CB44D5}" dt="2021-12-15T09:14:08.702" v="53" actId="47"/>
          <pc:sldLayoutMkLst>
            <pc:docMk/>
            <pc:sldMasterMk cId="3046877879" sldId="2147483660"/>
            <pc:sldLayoutMk cId="3418381884" sldId="2147483656"/>
          </pc:sldLayoutMkLst>
        </pc:sldLayoutChg>
        <pc:sldLayoutChg chg="del">
          <pc:chgData name="Pascalle Cup" userId="abbe84a0-611b-406e-b251-e8b4b71c069a" providerId="ADAL" clId="{37FC7105-00B1-477D-9C39-A1AAF8CB44D5}" dt="2021-12-15T09:14:08.702" v="53" actId="47"/>
          <pc:sldLayoutMkLst>
            <pc:docMk/>
            <pc:sldMasterMk cId="3046877879" sldId="2147483660"/>
            <pc:sldLayoutMk cId="3135519689" sldId="2147483657"/>
          </pc:sldLayoutMkLst>
        </pc:sldLayoutChg>
        <pc:sldLayoutChg chg="del">
          <pc:chgData name="Pascalle Cup" userId="abbe84a0-611b-406e-b251-e8b4b71c069a" providerId="ADAL" clId="{37FC7105-00B1-477D-9C39-A1AAF8CB44D5}" dt="2021-12-15T09:14:08.702" v="53" actId="47"/>
          <pc:sldLayoutMkLst>
            <pc:docMk/>
            <pc:sldMasterMk cId="3046877879" sldId="2147483660"/>
            <pc:sldLayoutMk cId="1816830577" sldId="2147483658"/>
          </pc:sldLayoutMkLst>
        </pc:sldLayoutChg>
        <pc:sldLayoutChg chg="del">
          <pc:chgData name="Pascalle Cup" userId="abbe84a0-611b-406e-b251-e8b4b71c069a" providerId="ADAL" clId="{37FC7105-00B1-477D-9C39-A1AAF8CB44D5}" dt="2021-12-15T09:14:08.702" v="53" actId="47"/>
          <pc:sldLayoutMkLst>
            <pc:docMk/>
            <pc:sldMasterMk cId="3046877879" sldId="2147483660"/>
            <pc:sldLayoutMk cId="4094695255" sldId="2147483659"/>
          </pc:sldLayoutMkLst>
        </pc:sldLayoutChg>
        <pc:sldLayoutChg chg="del">
          <pc:chgData name="Pascalle Cup" userId="abbe84a0-611b-406e-b251-e8b4b71c069a" providerId="ADAL" clId="{37FC7105-00B1-477D-9C39-A1AAF8CB44D5}" dt="2021-12-15T09:14:08.702" v="53" actId="47"/>
          <pc:sldLayoutMkLst>
            <pc:docMk/>
            <pc:sldMasterMk cId="3046877879" sldId="2147483660"/>
            <pc:sldLayoutMk cId="239678498" sldId="2147483661"/>
          </pc:sldLayoutMkLst>
        </pc:sldLayoutChg>
        <pc:sldLayoutChg chg="del">
          <pc:chgData name="Pascalle Cup" userId="abbe84a0-611b-406e-b251-e8b4b71c069a" providerId="ADAL" clId="{37FC7105-00B1-477D-9C39-A1AAF8CB44D5}" dt="2021-12-15T09:14:08.702" v="53" actId="47"/>
          <pc:sldLayoutMkLst>
            <pc:docMk/>
            <pc:sldMasterMk cId="3046877879" sldId="2147483660"/>
            <pc:sldLayoutMk cId="4104442078" sldId="2147483662"/>
          </pc:sldLayoutMkLst>
        </pc:sldLayoutChg>
        <pc:sldLayoutChg chg="del">
          <pc:chgData name="Pascalle Cup" userId="abbe84a0-611b-406e-b251-e8b4b71c069a" providerId="ADAL" clId="{37FC7105-00B1-477D-9C39-A1AAF8CB44D5}" dt="2021-12-15T09:14:08.702" v="53" actId="47"/>
          <pc:sldLayoutMkLst>
            <pc:docMk/>
            <pc:sldMasterMk cId="3046877879" sldId="2147483660"/>
            <pc:sldLayoutMk cId="1536414173" sldId="2147483663"/>
          </pc:sldLayoutMkLst>
        </pc:sldLayoutChg>
      </pc:sldMaster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https://www.youtube.com/watch?v=ND2rzotnNBA"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youtube.com/watch?v=ND2rzotnNBA"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2E9A58-1951-4E86-92B4-FAD3D336E8A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59C8F06-8B1E-4704-8F5F-8A876D7D04B2}">
      <dgm:prSet/>
      <dgm:spPr/>
      <dgm:t>
        <a:bodyPr/>
        <a:lstStyle/>
        <a:p>
          <a:r>
            <a:rPr lang="nl-NL" dirty="0"/>
            <a:t>Duurzaam ondernemen = </a:t>
          </a:r>
          <a:endParaRPr lang="en-US" dirty="0"/>
        </a:p>
      </dgm:t>
    </dgm:pt>
    <dgm:pt modelId="{07A15716-FAB8-4949-B41F-050BD3543F33}" type="parTrans" cxnId="{7984CD92-198A-48EB-A957-127925CB5B10}">
      <dgm:prSet/>
      <dgm:spPr/>
      <dgm:t>
        <a:bodyPr/>
        <a:lstStyle/>
        <a:p>
          <a:endParaRPr lang="en-US"/>
        </a:p>
      </dgm:t>
    </dgm:pt>
    <dgm:pt modelId="{A4B9578D-A0F4-4BB2-A59B-A3486996A57C}" type="sibTrans" cxnId="{7984CD92-198A-48EB-A957-127925CB5B10}">
      <dgm:prSet/>
      <dgm:spPr/>
      <dgm:t>
        <a:bodyPr/>
        <a:lstStyle/>
        <a:p>
          <a:endParaRPr lang="en-US"/>
        </a:p>
      </dgm:t>
    </dgm:pt>
    <dgm:pt modelId="{4D9005AD-259D-4D84-987C-C2CFF3CAD4FE}">
      <dgm:prSet/>
      <dgm:spPr/>
      <dgm:t>
        <a:bodyPr/>
        <a:lstStyle/>
        <a:p>
          <a:r>
            <a:rPr lang="nl-NL"/>
            <a:t>Maatschappelijk Verantwoord Ondernemen =</a:t>
          </a:r>
          <a:endParaRPr lang="en-US"/>
        </a:p>
      </dgm:t>
    </dgm:pt>
    <dgm:pt modelId="{340AAAD3-6F9F-4F90-9C12-B54298C8848C}" type="parTrans" cxnId="{A1DCBF88-8514-4509-B586-5A7BD44E8960}">
      <dgm:prSet/>
      <dgm:spPr/>
      <dgm:t>
        <a:bodyPr/>
        <a:lstStyle/>
        <a:p>
          <a:endParaRPr lang="en-US"/>
        </a:p>
      </dgm:t>
    </dgm:pt>
    <dgm:pt modelId="{34CAE642-6BEF-411E-BFCE-40463F328D59}" type="sibTrans" cxnId="{A1DCBF88-8514-4509-B586-5A7BD44E8960}">
      <dgm:prSet/>
      <dgm:spPr/>
      <dgm:t>
        <a:bodyPr/>
        <a:lstStyle/>
        <a:p>
          <a:endParaRPr lang="en-US"/>
        </a:p>
      </dgm:t>
    </dgm:pt>
    <dgm:pt modelId="{133169EC-DC03-42E9-B54C-6C125C2DE3CD}">
      <dgm:prSet/>
      <dgm:spPr/>
      <dgm:t>
        <a:bodyPr/>
        <a:lstStyle/>
        <a:p>
          <a:r>
            <a:rPr lang="nl-NL"/>
            <a:t>People Profit Planet</a:t>
          </a:r>
          <a:endParaRPr lang="en-US"/>
        </a:p>
      </dgm:t>
    </dgm:pt>
    <dgm:pt modelId="{7207EAB8-D80B-4D14-BF7C-4E932ACB81FA}" type="parTrans" cxnId="{042B7E6D-E7DA-46D1-B64B-2B45AABC327A}">
      <dgm:prSet/>
      <dgm:spPr/>
      <dgm:t>
        <a:bodyPr/>
        <a:lstStyle/>
        <a:p>
          <a:endParaRPr lang="en-US"/>
        </a:p>
      </dgm:t>
    </dgm:pt>
    <dgm:pt modelId="{12A4820D-FF90-47FF-82DC-9846DE3E8FBC}" type="sibTrans" cxnId="{042B7E6D-E7DA-46D1-B64B-2B45AABC327A}">
      <dgm:prSet/>
      <dgm:spPr/>
      <dgm:t>
        <a:bodyPr/>
        <a:lstStyle/>
        <a:p>
          <a:endParaRPr lang="en-US"/>
        </a:p>
      </dgm:t>
    </dgm:pt>
    <dgm:pt modelId="{3D18D310-0130-4B77-9407-9A0CF162B88C}">
      <dgm:prSet/>
      <dgm:spPr/>
      <dgm:t>
        <a:bodyPr/>
        <a:lstStyle/>
        <a:p>
          <a:r>
            <a:rPr lang="nl-NL" dirty="0">
              <a:hlinkClick xmlns:r="http://schemas.openxmlformats.org/officeDocument/2006/relationships" r:id="rId1"/>
            </a:rPr>
            <a:t>https://www.youtube.com/watch?v=ND2rzotnNBA</a:t>
          </a:r>
          <a:r>
            <a:rPr lang="nl-NL" dirty="0"/>
            <a:t> </a:t>
          </a:r>
        </a:p>
      </dgm:t>
    </dgm:pt>
    <dgm:pt modelId="{5CE10292-AA14-4B27-A01A-87734A2B0850}" type="parTrans" cxnId="{E10AA94F-2436-4A75-A883-738761F12253}">
      <dgm:prSet/>
      <dgm:spPr/>
      <dgm:t>
        <a:bodyPr/>
        <a:lstStyle/>
        <a:p>
          <a:endParaRPr lang="nl-NL"/>
        </a:p>
      </dgm:t>
    </dgm:pt>
    <dgm:pt modelId="{FDA88569-71A6-4078-9530-14505A5FAACC}" type="sibTrans" cxnId="{E10AA94F-2436-4A75-A883-738761F12253}">
      <dgm:prSet/>
      <dgm:spPr/>
      <dgm:t>
        <a:bodyPr/>
        <a:lstStyle/>
        <a:p>
          <a:endParaRPr lang="nl-NL"/>
        </a:p>
      </dgm:t>
    </dgm:pt>
    <dgm:pt modelId="{A514B6C8-B031-4B6D-B6A4-2A223EB652F7}" type="pres">
      <dgm:prSet presAssocID="{6A2E9A58-1951-4E86-92B4-FAD3D336E8AC}" presName="linear" presStyleCnt="0">
        <dgm:presLayoutVars>
          <dgm:animLvl val="lvl"/>
          <dgm:resizeHandles val="exact"/>
        </dgm:presLayoutVars>
      </dgm:prSet>
      <dgm:spPr/>
    </dgm:pt>
    <dgm:pt modelId="{EA6E46CA-7DDC-4AD3-8047-43BC11007142}" type="pres">
      <dgm:prSet presAssocID="{359C8F06-8B1E-4704-8F5F-8A876D7D04B2}" presName="parentText" presStyleLbl="node1" presStyleIdx="0" presStyleCnt="4">
        <dgm:presLayoutVars>
          <dgm:chMax val="0"/>
          <dgm:bulletEnabled val="1"/>
        </dgm:presLayoutVars>
      </dgm:prSet>
      <dgm:spPr/>
    </dgm:pt>
    <dgm:pt modelId="{C5B91842-451D-435F-A4E7-A4C68797865D}" type="pres">
      <dgm:prSet presAssocID="{A4B9578D-A0F4-4BB2-A59B-A3486996A57C}" presName="spacer" presStyleCnt="0"/>
      <dgm:spPr/>
    </dgm:pt>
    <dgm:pt modelId="{234998C7-EC30-4C79-A345-61BD2BDBA20A}" type="pres">
      <dgm:prSet presAssocID="{4D9005AD-259D-4D84-987C-C2CFF3CAD4FE}" presName="parentText" presStyleLbl="node1" presStyleIdx="1" presStyleCnt="4">
        <dgm:presLayoutVars>
          <dgm:chMax val="0"/>
          <dgm:bulletEnabled val="1"/>
        </dgm:presLayoutVars>
      </dgm:prSet>
      <dgm:spPr/>
    </dgm:pt>
    <dgm:pt modelId="{23EEFCEC-CA51-4061-A35B-CCD200DF61D8}" type="pres">
      <dgm:prSet presAssocID="{34CAE642-6BEF-411E-BFCE-40463F328D59}" presName="spacer" presStyleCnt="0"/>
      <dgm:spPr/>
    </dgm:pt>
    <dgm:pt modelId="{5CC29391-DD51-4579-A7F9-58D7367C8A4D}" type="pres">
      <dgm:prSet presAssocID="{133169EC-DC03-42E9-B54C-6C125C2DE3CD}" presName="parentText" presStyleLbl="node1" presStyleIdx="2" presStyleCnt="4">
        <dgm:presLayoutVars>
          <dgm:chMax val="0"/>
          <dgm:bulletEnabled val="1"/>
        </dgm:presLayoutVars>
      </dgm:prSet>
      <dgm:spPr/>
    </dgm:pt>
    <dgm:pt modelId="{8AE05152-7086-4062-BE62-C796B68A073F}" type="pres">
      <dgm:prSet presAssocID="{12A4820D-FF90-47FF-82DC-9846DE3E8FBC}" presName="spacer" presStyleCnt="0"/>
      <dgm:spPr/>
    </dgm:pt>
    <dgm:pt modelId="{38868DF0-AEDE-4FA4-A6F3-2C4F04767AB7}" type="pres">
      <dgm:prSet presAssocID="{3D18D310-0130-4B77-9407-9A0CF162B88C}" presName="parentText" presStyleLbl="node1" presStyleIdx="3" presStyleCnt="4">
        <dgm:presLayoutVars>
          <dgm:chMax val="0"/>
          <dgm:bulletEnabled val="1"/>
        </dgm:presLayoutVars>
      </dgm:prSet>
      <dgm:spPr/>
    </dgm:pt>
  </dgm:ptLst>
  <dgm:cxnLst>
    <dgm:cxn modelId="{F485F027-E688-4F7D-9FAB-5A956A342979}" type="presOf" srcId="{6A2E9A58-1951-4E86-92B4-FAD3D336E8AC}" destId="{A514B6C8-B031-4B6D-B6A4-2A223EB652F7}" srcOrd="0" destOrd="0" presId="urn:microsoft.com/office/officeart/2005/8/layout/vList2"/>
    <dgm:cxn modelId="{0F03ED2D-0D0B-41A7-8F7D-F29E51CB0241}" type="presOf" srcId="{4D9005AD-259D-4D84-987C-C2CFF3CAD4FE}" destId="{234998C7-EC30-4C79-A345-61BD2BDBA20A}" srcOrd="0" destOrd="0" presId="urn:microsoft.com/office/officeart/2005/8/layout/vList2"/>
    <dgm:cxn modelId="{70BB1331-D981-4C7D-99F7-F46BC3971D50}" type="presOf" srcId="{359C8F06-8B1E-4704-8F5F-8A876D7D04B2}" destId="{EA6E46CA-7DDC-4AD3-8047-43BC11007142}" srcOrd="0" destOrd="0" presId="urn:microsoft.com/office/officeart/2005/8/layout/vList2"/>
    <dgm:cxn modelId="{042B7E6D-E7DA-46D1-B64B-2B45AABC327A}" srcId="{6A2E9A58-1951-4E86-92B4-FAD3D336E8AC}" destId="{133169EC-DC03-42E9-B54C-6C125C2DE3CD}" srcOrd="2" destOrd="0" parTransId="{7207EAB8-D80B-4D14-BF7C-4E932ACB81FA}" sibTransId="{12A4820D-FF90-47FF-82DC-9846DE3E8FBC}"/>
    <dgm:cxn modelId="{86CEB86E-217D-45B2-862A-38D5251B73E3}" type="presOf" srcId="{3D18D310-0130-4B77-9407-9A0CF162B88C}" destId="{38868DF0-AEDE-4FA4-A6F3-2C4F04767AB7}" srcOrd="0" destOrd="0" presId="urn:microsoft.com/office/officeart/2005/8/layout/vList2"/>
    <dgm:cxn modelId="{E10AA94F-2436-4A75-A883-738761F12253}" srcId="{6A2E9A58-1951-4E86-92B4-FAD3D336E8AC}" destId="{3D18D310-0130-4B77-9407-9A0CF162B88C}" srcOrd="3" destOrd="0" parTransId="{5CE10292-AA14-4B27-A01A-87734A2B0850}" sibTransId="{FDA88569-71A6-4078-9530-14505A5FAACC}"/>
    <dgm:cxn modelId="{20C34B86-5F8B-4FEE-ACA5-344D41F8F42C}" type="presOf" srcId="{133169EC-DC03-42E9-B54C-6C125C2DE3CD}" destId="{5CC29391-DD51-4579-A7F9-58D7367C8A4D}" srcOrd="0" destOrd="0" presId="urn:microsoft.com/office/officeart/2005/8/layout/vList2"/>
    <dgm:cxn modelId="{A1DCBF88-8514-4509-B586-5A7BD44E8960}" srcId="{6A2E9A58-1951-4E86-92B4-FAD3D336E8AC}" destId="{4D9005AD-259D-4D84-987C-C2CFF3CAD4FE}" srcOrd="1" destOrd="0" parTransId="{340AAAD3-6F9F-4F90-9C12-B54298C8848C}" sibTransId="{34CAE642-6BEF-411E-BFCE-40463F328D59}"/>
    <dgm:cxn modelId="{7984CD92-198A-48EB-A957-127925CB5B10}" srcId="{6A2E9A58-1951-4E86-92B4-FAD3D336E8AC}" destId="{359C8F06-8B1E-4704-8F5F-8A876D7D04B2}" srcOrd="0" destOrd="0" parTransId="{07A15716-FAB8-4949-B41F-050BD3543F33}" sibTransId="{A4B9578D-A0F4-4BB2-A59B-A3486996A57C}"/>
    <dgm:cxn modelId="{E246BAB9-21E0-46B3-9A83-E450A51E2F18}" type="presParOf" srcId="{A514B6C8-B031-4B6D-B6A4-2A223EB652F7}" destId="{EA6E46CA-7DDC-4AD3-8047-43BC11007142}" srcOrd="0" destOrd="0" presId="urn:microsoft.com/office/officeart/2005/8/layout/vList2"/>
    <dgm:cxn modelId="{88D44AD2-2423-44F7-9F82-85CDA6EBBF39}" type="presParOf" srcId="{A514B6C8-B031-4B6D-B6A4-2A223EB652F7}" destId="{C5B91842-451D-435F-A4E7-A4C68797865D}" srcOrd="1" destOrd="0" presId="urn:microsoft.com/office/officeart/2005/8/layout/vList2"/>
    <dgm:cxn modelId="{FFC40FB8-AA79-4025-B4B4-516A1B0796CD}" type="presParOf" srcId="{A514B6C8-B031-4B6D-B6A4-2A223EB652F7}" destId="{234998C7-EC30-4C79-A345-61BD2BDBA20A}" srcOrd="2" destOrd="0" presId="urn:microsoft.com/office/officeart/2005/8/layout/vList2"/>
    <dgm:cxn modelId="{F5FABCD8-2DC7-4B42-BCBF-7EED92F94D7D}" type="presParOf" srcId="{A514B6C8-B031-4B6D-B6A4-2A223EB652F7}" destId="{23EEFCEC-CA51-4061-A35B-CCD200DF61D8}" srcOrd="3" destOrd="0" presId="urn:microsoft.com/office/officeart/2005/8/layout/vList2"/>
    <dgm:cxn modelId="{3BB79365-C3F1-4B3D-9EFF-37ECD8969606}" type="presParOf" srcId="{A514B6C8-B031-4B6D-B6A4-2A223EB652F7}" destId="{5CC29391-DD51-4579-A7F9-58D7367C8A4D}" srcOrd="4" destOrd="0" presId="urn:microsoft.com/office/officeart/2005/8/layout/vList2"/>
    <dgm:cxn modelId="{2BB32CC0-BDDF-48C3-BA2D-8C0707CCC469}" type="presParOf" srcId="{A514B6C8-B031-4B6D-B6A4-2A223EB652F7}" destId="{8AE05152-7086-4062-BE62-C796B68A073F}" srcOrd="5" destOrd="0" presId="urn:microsoft.com/office/officeart/2005/8/layout/vList2"/>
    <dgm:cxn modelId="{3F0B1B39-B520-43DA-B2F2-2D428BD8CBF0}" type="presParOf" srcId="{A514B6C8-B031-4B6D-B6A4-2A223EB652F7}" destId="{38868DF0-AEDE-4FA4-A6F3-2C4F04767AB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E7AC67-343A-40C5-B757-F08BF03AD5C8}"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AC53DB82-280A-4389-9D94-4ED9FB2925BF}">
      <dgm:prSet/>
      <dgm:spPr/>
      <dgm:t>
        <a:bodyPr/>
        <a:lstStyle/>
        <a:p>
          <a:r>
            <a:rPr lang="nl-NL"/>
            <a:t>Bedrijven die maatschappelijk verantwoord ondernemen, houden dus rekening met de maatschappelijke effecten van hun activiteiten. </a:t>
          </a:r>
          <a:endParaRPr lang="en-US"/>
        </a:p>
      </dgm:t>
    </dgm:pt>
    <dgm:pt modelId="{AB8596B6-B60E-4D23-B3C7-C217BBA3A97F}" type="parTrans" cxnId="{8D612C4E-4CD1-40AB-9859-DCEFF2148104}">
      <dgm:prSet/>
      <dgm:spPr/>
      <dgm:t>
        <a:bodyPr/>
        <a:lstStyle/>
        <a:p>
          <a:endParaRPr lang="en-US"/>
        </a:p>
      </dgm:t>
    </dgm:pt>
    <dgm:pt modelId="{230C2298-2728-4960-AFE8-161954B2E358}" type="sibTrans" cxnId="{8D612C4E-4CD1-40AB-9859-DCEFF2148104}">
      <dgm:prSet/>
      <dgm:spPr/>
      <dgm:t>
        <a:bodyPr/>
        <a:lstStyle/>
        <a:p>
          <a:endParaRPr lang="en-US"/>
        </a:p>
      </dgm:t>
    </dgm:pt>
    <dgm:pt modelId="{25EBED4D-642A-46AA-BD5F-F887312CB79D}">
      <dgm:prSet/>
      <dgm:spPr/>
      <dgm:t>
        <a:bodyPr/>
        <a:lstStyle/>
        <a:p>
          <a:r>
            <a:rPr lang="nl-NL" dirty="0"/>
            <a:t>Dat geldt voor alle bedrijfsprocessen: zowel voor inkoop, productie, verkoop en onderhoud als voor HRM en marketingcommunicatie. </a:t>
          </a:r>
          <a:endParaRPr lang="en-US" dirty="0"/>
        </a:p>
      </dgm:t>
    </dgm:pt>
    <dgm:pt modelId="{34E8200B-C1DA-49FC-8073-ECC73A9B0BE4}" type="parTrans" cxnId="{B1601131-DB3E-43B7-B24F-86501F6E7E6B}">
      <dgm:prSet/>
      <dgm:spPr/>
      <dgm:t>
        <a:bodyPr/>
        <a:lstStyle/>
        <a:p>
          <a:endParaRPr lang="en-US"/>
        </a:p>
      </dgm:t>
    </dgm:pt>
    <dgm:pt modelId="{2D63565C-5AE0-4ED0-92A4-3F0B71784DF2}" type="sibTrans" cxnId="{B1601131-DB3E-43B7-B24F-86501F6E7E6B}">
      <dgm:prSet/>
      <dgm:spPr/>
      <dgm:t>
        <a:bodyPr/>
        <a:lstStyle/>
        <a:p>
          <a:endParaRPr lang="en-US"/>
        </a:p>
      </dgm:t>
    </dgm:pt>
    <dgm:pt modelId="{2CCCB339-C8D7-4742-B020-CAE2E9A0F0DE}">
      <dgm:prSet/>
      <dgm:spPr/>
      <dgm:t>
        <a:bodyPr/>
        <a:lstStyle/>
        <a:p>
          <a:r>
            <a:rPr lang="nl-NL"/>
            <a:t>Daarom is MVO geen project, maar een integrale visie op de kernactiviteiten van een bedrijf.</a:t>
          </a:r>
          <a:endParaRPr lang="en-US"/>
        </a:p>
      </dgm:t>
    </dgm:pt>
    <dgm:pt modelId="{E8ED65DA-689C-4A7B-AE91-5C5F08F5310C}" type="parTrans" cxnId="{446547FF-898A-45C4-8A59-C20E85FA3015}">
      <dgm:prSet/>
      <dgm:spPr/>
      <dgm:t>
        <a:bodyPr/>
        <a:lstStyle/>
        <a:p>
          <a:endParaRPr lang="en-US"/>
        </a:p>
      </dgm:t>
    </dgm:pt>
    <dgm:pt modelId="{275F0D83-0925-4F4F-9F01-45C6AC2A0771}" type="sibTrans" cxnId="{446547FF-898A-45C4-8A59-C20E85FA3015}">
      <dgm:prSet/>
      <dgm:spPr/>
      <dgm:t>
        <a:bodyPr/>
        <a:lstStyle/>
        <a:p>
          <a:endParaRPr lang="en-US"/>
        </a:p>
      </dgm:t>
    </dgm:pt>
    <dgm:pt modelId="{DBC85F38-0961-4306-B319-ECA6C0453B81}" type="pres">
      <dgm:prSet presAssocID="{B1E7AC67-343A-40C5-B757-F08BF03AD5C8}" presName="hierChild1" presStyleCnt="0">
        <dgm:presLayoutVars>
          <dgm:chPref val="1"/>
          <dgm:dir/>
          <dgm:animOne val="branch"/>
          <dgm:animLvl val="lvl"/>
          <dgm:resizeHandles/>
        </dgm:presLayoutVars>
      </dgm:prSet>
      <dgm:spPr/>
    </dgm:pt>
    <dgm:pt modelId="{9974E9A6-FECA-4694-B938-38F575AC313C}" type="pres">
      <dgm:prSet presAssocID="{AC53DB82-280A-4389-9D94-4ED9FB2925BF}" presName="hierRoot1" presStyleCnt="0"/>
      <dgm:spPr/>
    </dgm:pt>
    <dgm:pt modelId="{4F9DC7B4-B09A-4EDA-99CB-D069927FD5D6}" type="pres">
      <dgm:prSet presAssocID="{AC53DB82-280A-4389-9D94-4ED9FB2925BF}" presName="composite" presStyleCnt="0"/>
      <dgm:spPr/>
    </dgm:pt>
    <dgm:pt modelId="{9555FC35-69D3-4AD2-ADBF-ACAD56C03D4A}" type="pres">
      <dgm:prSet presAssocID="{AC53DB82-280A-4389-9D94-4ED9FB2925BF}" presName="background" presStyleLbl="node0" presStyleIdx="0" presStyleCnt="3"/>
      <dgm:spPr/>
    </dgm:pt>
    <dgm:pt modelId="{28B0B00F-E5AD-461D-9219-707A9232D6F7}" type="pres">
      <dgm:prSet presAssocID="{AC53DB82-280A-4389-9D94-4ED9FB2925BF}" presName="text" presStyleLbl="fgAcc0" presStyleIdx="0" presStyleCnt="3">
        <dgm:presLayoutVars>
          <dgm:chPref val="3"/>
        </dgm:presLayoutVars>
      </dgm:prSet>
      <dgm:spPr/>
    </dgm:pt>
    <dgm:pt modelId="{698549C5-5B84-463F-A673-85485445D919}" type="pres">
      <dgm:prSet presAssocID="{AC53DB82-280A-4389-9D94-4ED9FB2925BF}" presName="hierChild2" presStyleCnt="0"/>
      <dgm:spPr/>
    </dgm:pt>
    <dgm:pt modelId="{42114719-0ADA-4B61-9A53-4126E2C1BD72}" type="pres">
      <dgm:prSet presAssocID="{25EBED4D-642A-46AA-BD5F-F887312CB79D}" presName="hierRoot1" presStyleCnt="0"/>
      <dgm:spPr/>
    </dgm:pt>
    <dgm:pt modelId="{446EA0CB-EBC5-4F46-A70B-C76734F16A87}" type="pres">
      <dgm:prSet presAssocID="{25EBED4D-642A-46AA-BD5F-F887312CB79D}" presName="composite" presStyleCnt="0"/>
      <dgm:spPr/>
    </dgm:pt>
    <dgm:pt modelId="{F5925B05-5DFC-490D-94AD-B5822D2BDBE2}" type="pres">
      <dgm:prSet presAssocID="{25EBED4D-642A-46AA-BD5F-F887312CB79D}" presName="background" presStyleLbl="node0" presStyleIdx="1" presStyleCnt="3"/>
      <dgm:spPr/>
    </dgm:pt>
    <dgm:pt modelId="{C69ED7CA-B663-4199-B307-DE50C5D62D4E}" type="pres">
      <dgm:prSet presAssocID="{25EBED4D-642A-46AA-BD5F-F887312CB79D}" presName="text" presStyleLbl="fgAcc0" presStyleIdx="1" presStyleCnt="3">
        <dgm:presLayoutVars>
          <dgm:chPref val="3"/>
        </dgm:presLayoutVars>
      </dgm:prSet>
      <dgm:spPr/>
    </dgm:pt>
    <dgm:pt modelId="{650F288A-50C3-4938-968C-5D549ED45FF0}" type="pres">
      <dgm:prSet presAssocID="{25EBED4D-642A-46AA-BD5F-F887312CB79D}" presName="hierChild2" presStyleCnt="0"/>
      <dgm:spPr/>
    </dgm:pt>
    <dgm:pt modelId="{AE075C32-233B-4DB0-9A67-707C1C29D9A6}" type="pres">
      <dgm:prSet presAssocID="{2CCCB339-C8D7-4742-B020-CAE2E9A0F0DE}" presName="hierRoot1" presStyleCnt="0"/>
      <dgm:spPr/>
    </dgm:pt>
    <dgm:pt modelId="{05D45C8A-A947-46FA-9A53-8EB738D66E2E}" type="pres">
      <dgm:prSet presAssocID="{2CCCB339-C8D7-4742-B020-CAE2E9A0F0DE}" presName="composite" presStyleCnt="0"/>
      <dgm:spPr/>
    </dgm:pt>
    <dgm:pt modelId="{7623F1B1-8A6F-4263-9B1C-285198557720}" type="pres">
      <dgm:prSet presAssocID="{2CCCB339-C8D7-4742-B020-CAE2E9A0F0DE}" presName="background" presStyleLbl="node0" presStyleIdx="2" presStyleCnt="3"/>
      <dgm:spPr/>
    </dgm:pt>
    <dgm:pt modelId="{9EFB0B33-B99D-4208-A2EE-3E97860EA92A}" type="pres">
      <dgm:prSet presAssocID="{2CCCB339-C8D7-4742-B020-CAE2E9A0F0DE}" presName="text" presStyleLbl="fgAcc0" presStyleIdx="2" presStyleCnt="3">
        <dgm:presLayoutVars>
          <dgm:chPref val="3"/>
        </dgm:presLayoutVars>
      </dgm:prSet>
      <dgm:spPr/>
    </dgm:pt>
    <dgm:pt modelId="{32D5665D-3C68-4552-AA6E-4517C61E9D4D}" type="pres">
      <dgm:prSet presAssocID="{2CCCB339-C8D7-4742-B020-CAE2E9A0F0DE}" presName="hierChild2" presStyleCnt="0"/>
      <dgm:spPr/>
    </dgm:pt>
  </dgm:ptLst>
  <dgm:cxnLst>
    <dgm:cxn modelId="{B1601131-DB3E-43B7-B24F-86501F6E7E6B}" srcId="{B1E7AC67-343A-40C5-B757-F08BF03AD5C8}" destId="{25EBED4D-642A-46AA-BD5F-F887312CB79D}" srcOrd="1" destOrd="0" parTransId="{34E8200B-C1DA-49FC-8073-ECC73A9B0BE4}" sibTransId="{2D63565C-5AE0-4ED0-92A4-3F0B71784DF2}"/>
    <dgm:cxn modelId="{8D612C4E-4CD1-40AB-9859-DCEFF2148104}" srcId="{B1E7AC67-343A-40C5-B757-F08BF03AD5C8}" destId="{AC53DB82-280A-4389-9D94-4ED9FB2925BF}" srcOrd="0" destOrd="0" parTransId="{AB8596B6-B60E-4D23-B3C7-C217BBA3A97F}" sibTransId="{230C2298-2728-4960-AFE8-161954B2E358}"/>
    <dgm:cxn modelId="{AD5B3C90-62F1-46B0-B7B7-76F0676289B8}" type="presOf" srcId="{B1E7AC67-343A-40C5-B757-F08BF03AD5C8}" destId="{DBC85F38-0961-4306-B319-ECA6C0453B81}" srcOrd="0" destOrd="0" presId="urn:microsoft.com/office/officeart/2005/8/layout/hierarchy1"/>
    <dgm:cxn modelId="{CFED26A8-87D7-43B6-BA49-FEA3C7ED1F22}" type="presOf" srcId="{AC53DB82-280A-4389-9D94-4ED9FB2925BF}" destId="{28B0B00F-E5AD-461D-9219-707A9232D6F7}" srcOrd="0" destOrd="0" presId="urn:microsoft.com/office/officeart/2005/8/layout/hierarchy1"/>
    <dgm:cxn modelId="{8A5985C3-3E4A-4F67-9709-FA03D0538404}" type="presOf" srcId="{25EBED4D-642A-46AA-BD5F-F887312CB79D}" destId="{C69ED7CA-B663-4199-B307-DE50C5D62D4E}" srcOrd="0" destOrd="0" presId="urn:microsoft.com/office/officeart/2005/8/layout/hierarchy1"/>
    <dgm:cxn modelId="{C67E59D8-2581-4D14-84EC-88660087AE10}" type="presOf" srcId="{2CCCB339-C8D7-4742-B020-CAE2E9A0F0DE}" destId="{9EFB0B33-B99D-4208-A2EE-3E97860EA92A}" srcOrd="0" destOrd="0" presId="urn:microsoft.com/office/officeart/2005/8/layout/hierarchy1"/>
    <dgm:cxn modelId="{446547FF-898A-45C4-8A59-C20E85FA3015}" srcId="{B1E7AC67-343A-40C5-B757-F08BF03AD5C8}" destId="{2CCCB339-C8D7-4742-B020-CAE2E9A0F0DE}" srcOrd="2" destOrd="0" parTransId="{E8ED65DA-689C-4A7B-AE91-5C5F08F5310C}" sibTransId="{275F0D83-0925-4F4F-9F01-45C6AC2A0771}"/>
    <dgm:cxn modelId="{F9FD9276-89D5-433F-836E-5D0D6C462885}" type="presParOf" srcId="{DBC85F38-0961-4306-B319-ECA6C0453B81}" destId="{9974E9A6-FECA-4694-B938-38F575AC313C}" srcOrd="0" destOrd="0" presId="urn:microsoft.com/office/officeart/2005/8/layout/hierarchy1"/>
    <dgm:cxn modelId="{CE5C136A-C4FE-40DD-911B-4B3425D2AF24}" type="presParOf" srcId="{9974E9A6-FECA-4694-B938-38F575AC313C}" destId="{4F9DC7B4-B09A-4EDA-99CB-D069927FD5D6}" srcOrd="0" destOrd="0" presId="urn:microsoft.com/office/officeart/2005/8/layout/hierarchy1"/>
    <dgm:cxn modelId="{5D52A68A-4BDE-423F-B20B-2CCAED6C3A55}" type="presParOf" srcId="{4F9DC7B4-B09A-4EDA-99CB-D069927FD5D6}" destId="{9555FC35-69D3-4AD2-ADBF-ACAD56C03D4A}" srcOrd="0" destOrd="0" presId="urn:microsoft.com/office/officeart/2005/8/layout/hierarchy1"/>
    <dgm:cxn modelId="{A52875DD-D399-441C-9543-34EC3D177653}" type="presParOf" srcId="{4F9DC7B4-B09A-4EDA-99CB-D069927FD5D6}" destId="{28B0B00F-E5AD-461D-9219-707A9232D6F7}" srcOrd="1" destOrd="0" presId="urn:microsoft.com/office/officeart/2005/8/layout/hierarchy1"/>
    <dgm:cxn modelId="{00D3A9BA-7312-47DC-BE78-01CCD105A39B}" type="presParOf" srcId="{9974E9A6-FECA-4694-B938-38F575AC313C}" destId="{698549C5-5B84-463F-A673-85485445D919}" srcOrd="1" destOrd="0" presId="urn:microsoft.com/office/officeart/2005/8/layout/hierarchy1"/>
    <dgm:cxn modelId="{05A3FFE3-71A3-42B6-ABA5-72F727C8442C}" type="presParOf" srcId="{DBC85F38-0961-4306-B319-ECA6C0453B81}" destId="{42114719-0ADA-4B61-9A53-4126E2C1BD72}" srcOrd="1" destOrd="0" presId="urn:microsoft.com/office/officeart/2005/8/layout/hierarchy1"/>
    <dgm:cxn modelId="{1D0302D9-04DB-4BAB-ACED-30730C30C07D}" type="presParOf" srcId="{42114719-0ADA-4B61-9A53-4126E2C1BD72}" destId="{446EA0CB-EBC5-4F46-A70B-C76734F16A87}" srcOrd="0" destOrd="0" presId="urn:microsoft.com/office/officeart/2005/8/layout/hierarchy1"/>
    <dgm:cxn modelId="{377D521D-3E9A-463F-8563-EFF29AF4DB5E}" type="presParOf" srcId="{446EA0CB-EBC5-4F46-A70B-C76734F16A87}" destId="{F5925B05-5DFC-490D-94AD-B5822D2BDBE2}" srcOrd="0" destOrd="0" presId="urn:microsoft.com/office/officeart/2005/8/layout/hierarchy1"/>
    <dgm:cxn modelId="{A213BAF9-074F-4938-AE79-714831B95315}" type="presParOf" srcId="{446EA0CB-EBC5-4F46-A70B-C76734F16A87}" destId="{C69ED7CA-B663-4199-B307-DE50C5D62D4E}" srcOrd="1" destOrd="0" presId="urn:microsoft.com/office/officeart/2005/8/layout/hierarchy1"/>
    <dgm:cxn modelId="{AB02D984-D1E7-4431-8E23-FD438421E63D}" type="presParOf" srcId="{42114719-0ADA-4B61-9A53-4126E2C1BD72}" destId="{650F288A-50C3-4938-968C-5D549ED45FF0}" srcOrd="1" destOrd="0" presId="urn:microsoft.com/office/officeart/2005/8/layout/hierarchy1"/>
    <dgm:cxn modelId="{DDC4CD7C-4624-40D1-A24D-AA2DC8FDB0E6}" type="presParOf" srcId="{DBC85F38-0961-4306-B319-ECA6C0453B81}" destId="{AE075C32-233B-4DB0-9A67-707C1C29D9A6}" srcOrd="2" destOrd="0" presId="urn:microsoft.com/office/officeart/2005/8/layout/hierarchy1"/>
    <dgm:cxn modelId="{654EF7D8-DD67-4EC1-AD01-294CD06C7C9C}" type="presParOf" srcId="{AE075C32-233B-4DB0-9A67-707C1C29D9A6}" destId="{05D45C8A-A947-46FA-9A53-8EB738D66E2E}" srcOrd="0" destOrd="0" presId="urn:microsoft.com/office/officeart/2005/8/layout/hierarchy1"/>
    <dgm:cxn modelId="{962BA3FD-5C22-4D26-82A2-7DB3AB70534B}" type="presParOf" srcId="{05D45C8A-A947-46FA-9A53-8EB738D66E2E}" destId="{7623F1B1-8A6F-4263-9B1C-285198557720}" srcOrd="0" destOrd="0" presId="urn:microsoft.com/office/officeart/2005/8/layout/hierarchy1"/>
    <dgm:cxn modelId="{1A90FB39-596F-482C-9C12-3D3F12FEAEEB}" type="presParOf" srcId="{05D45C8A-A947-46FA-9A53-8EB738D66E2E}" destId="{9EFB0B33-B99D-4208-A2EE-3E97860EA92A}" srcOrd="1" destOrd="0" presId="urn:microsoft.com/office/officeart/2005/8/layout/hierarchy1"/>
    <dgm:cxn modelId="{062F75FF-4015-4284-8E79-2518FF20619F}" type="presParOf" srcId="{AE075C32-233B-4DB0-9A67-707C1C29D9A6}" destId="{32D5665D-3C68-4552-AA6E-4517C61E9D4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BBE6D8-F78E-4729-86A8-ADB71334DE0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44E5A4A-46FE-45BE-A40A-BE60C28D346E}">
      <dgm:prSet/>
      <dgm:spPr/>
      <dgm:t>
        <a:bodyPr/>
        <a:lstStyle/>
        <a:p>
          <a:r>
            <a:rPr lang="nl-NL"/>
            <a:t>Wat is armoede?</a:t>
          </a:r>
          <a:endParaRPr lang="en-US"/>
        </a:p>
      </dgm:t>
    </dgm:pt>
    <dgm:pt modelId="{8434C199-C9E7-4D96-AAFD-8127A344F44D}" type="parTrans" cxnId="{C23237CA-4CFE-4DFC-AFF6-AB2C98BB5FE3}">
      <dgm:prSet/>
      <dgm:spPr/>
      <dgm:t>
        <a:bodyPr/>
        <a:lstStyle/>
        <a:p>
          <a:endParaRPr lang="en-US"/>
        </a:p>
      </dgm:t>
    </dgm:pt>
    <dgm:pt modelId="{A65CE0E3-9081-4D6F-88CA-9B8CE54A4F98}" type="sibTrans" cxnId="{C23237CA-4CFE-4DFC-AFF6-AB2C98BB5FE3}">
      <dgm:prSet/>
      <dgm:spPr/>
      <dgm:t>
        <a:bodyPr/>
        <a:lstStyle/>
        <a:p>
          <a:endParaRPr lang="en-US"/>
        </a:p>
      </dgm:t>
    </dgm:pt>
    <dgm:pt modelId="{6B2E3DAB-A6B5-4198-89FA-7DDEFFA19DE1}">
      <dgm:prSet/>
      <dgm:spPr/>
      <dgm:t>
        <a:bodyPr/>
        <a:lstStyle/>
        <a:p>
          <a:r>
            <a:rPr lang="nl-NL"/>
            <a:t>Armoede in Nederland</a:t>
          </a:r>
          <a:endParaRPr lang="en-US"/>
        </a:p>
      </dgm:t>
    </dgm:pt>
    <dgm:pt modelId="{B2AC9E0B-C390-4D7B-BACC-F0ABBF6183BB}" type="parTrans" cxnId="{5C65557F-41EB-4023-B24D-2E86B2988DD6}">
      <dgm:prSet/>
      <dgm:spPr/>
      <dgm:t>
        <a:bodyPr/>
        <a:lstStyle/>
        <a:p>
          <a:endParaRPr lang="en-US"/>
        </a:p>
      </dgm:t>
    </dgm:pt>
    <dgm:pt modelId="{4BEFB78D-6EBA-45A2-887C-87A6C95D37F1}" type="sibTrans" cxnId="{5C65557F-41EB-4023-B24D-2E86B2988DD6}">
      <dgm:prSet/>
      <dgm:spPr/>
      <dgm:t>
        <a:bodyPr/>
        <a:lstStyle/>
        <a:p>
          <a:endParaRPr lang="en-US"/>
        </a:p>
      </dgm:t>
    </dgm:pt>
    <dgm:pt modelId="{9FD9727E-FAF8-4EB0-B01A-9C178988475B}">
      <dgm:prSet/>
      <dgm:spPr/>
      <dgm:t>
        <a:bodyPr/>
        <a:lstStyle/>
        <a:p>
          <a:r>
            <a:rPr lang="nl-NL"/>
            <a:t>2,5 miljoen onder de armoedegrens…</a:t>
          </a:r>
          <a:endParaRPr lang="en-US"/>
        </a:p>
      </dgm:t>
    </dgm:pt>
    <dgm:pt modelId="{946C6572-0D8B-4EEA-882B-E00CB166D8D6}" type="parTrans" cxnId="{61D31403-EBE1-4099-AC51-8ED9CB3F8FA6}">
      <dgm:prSet/>
      <dgm:spPr/>
      <dgm:t>
        <a:bodyPr/>
        <a:lstStyle/>
        <a:p>
          <a:endParaRPr lang="en-US"/>
        </a:p>
      </dgm:t>
    </dgm:pt>
    <dgm:pt modelId="{7E918410-8501-4297-9E71-6A18913FA8CB}" type="sibTrans" cxnId="{61D31403-EBE1-4099-AC51-8ED9CB3F8FA6}">
      <dgm:prSet/>
      <dgm:spPr/>
      <dgm:t>
        <a:bodyPr/>
        <a:lstStyle/>
        <a:p>
          <a:endParaRPr lang="en-US"/>
        </a:p>
      </dgm:t>
    </dgm:pt>
    <dgm:pt modelId="{F9D38AD6-FBE5-4BC5-A11C-16878356E55B}">
      <dgm:prSet/>
      <dgm:spPr/>
      <dgm:t>
        <a:bodyPr/>
        <a:lstStyle/>
        <a:p>
          <a:r>
            <a:rPr lang="nl-NL"/>
            <a:t>één op de drie huishoudens kampt met betalingsachterstanden</a:t>
          </a:r>
          <a:endParaRPr lang="en-US"/>
        </a:p>
      </dgm:t>
    </dgm:pt>
    <dgm:pt modelId="{4705B8C7-136B-4F2C-A038-F20995A8EE19}" type="parTrans" cxnId="{9E710DD3-316F-453A-8D7B-A89AD4B384CE}">
      <dgm:prSet/>
      <dgm:spPr/>
      <dgm:t>
        <a:bodyPr/>
        <a:lstStyle/>
        <a:p>
          <a:endParaRPr lang="en-US"/>
        </a:p>
      </dgm:t>
    </dgm:pt>
    <dgm:pt modelId="{E6F07CC5-E9C0-4F7F-BD7F-218A2021D2FD}" type="sibTrans" cxnId="{9E710DD3-316F-453A-8D7B-A89AD4B384CE}">
      <dgm:prSet/>
      <dgm:spPr/>
      <dgm:t>
        <a:bodyPr/>
        <a:lstStyle/>
        <a:p>
          <a:endParaRPr lang="en-US"/>
        </a:p>
      </dgm:t>
    </dgm:pt>
    <dgm:pt modelId="{FAC1DCB5-84C3-4546-A83C-00A6F912218E}">
      <dgm:prSet/>
      <dgm:spPr/>
      <dgm:t>
        <a:bodyPr/>
        <a:lstStyle/>
        <a:p>
          <a:r>
            <a:rPr lang="nl-NL"/>
            <a:t>betalingsachterstanden relatief vaakst voor bij mensen jonger dan 35 </a:t>
          </a:r>
          <a:endParaRPr lang="en-US"/>
        </a:p>
      </dgm:t>
    </dgm:pt>
    <dgm:pt modelId="{9F317138-5A40-412B-8A16-EDAF852267D9}" type="parTrans" cxnId="{4E0003FA-ED14-4488-A6C1-07CC56452ADA}">
      <dgm:prSet/>
      <dgm:spPr/>
      <dgm:t>
        <a:bodyPr/>
        <a:lstStyle/>
        <a:p>
          <a:endParaRPr lang="en-US"/>
        </a:p>
      </dgm:t>
    </dgm:pt>
    <dgm:pt modelId="{DD4DCF96-861A-4B8E-AF61-2405A6A55189}" type="sibTrans" cxnId="{4E0003FA-ED14-4488-A6C1-07CC56452ADA}">
      <dgm:prSet/>
      <dgm:spPr/>
      <dgm:t>
        <a:bodyPr/>
        <a:lstStyle/>
        <a:p>
          <a:endParaRPr lang="en-US"/>
        </a:p>
      </dgm:t>
    </dgm:pt>
    <dgm:pt modelId="{0DBE3E36-2E3A-47A4-A45D-F0CADE469336}">
      <dgm:prSet/>
      <dgm:spPr/>
      <dgm:t>
        <a:bodyPr/>
        <a:lstStyle/>
        <a:p>
          <a:r>
            <a:rPr lang="nl-NL"/>
            <a:t>niet-westerse allochtone mensen hebben twee tot vier keer zo vaak een betalingsachterstand dan autochtonen</a:t>
          </a:r>
          <a:endParaRPr lang="en-US"/>
        </a:p>
      </dgm:t>
    </dgm:pt>
    <dgm:pt modelId="{EB0B9195-4ABB-4EF2-AE7D-7A398BB1F718}" type="parTrans" cxnId="{02C2E309-B924-46BF-B9A1-37516D75D773}">
      <dgm:prSet/>
      <dgm:spPr/>
      <dgm:t>
        <a:bodyPr/>
        <a:lstStyle/>
        <a:p>
          <a:endParaRPr lang="en-US"/>
        </a:p>
      </dgm:t>
    </dgm:pt>
    <dgm:pt modelId="{5607F502-D528-4FD7-8A9A-42B80485D834}" type="sibTrans" cxnId="{02C2E309-B924-46BF-B9A1-37516D75D773}">
      <dgm:prSet/>
      <dgm:spPr/>
      <dgm:t>
        <a:bodyPr/>
        <a:lstStyle/>
        <a:p>
          <a:endParaRPr lang="en-US"/>
        </a:p>
      </dgm:t>
    </dgm:pt>
    <dgm:pt modelId="{F726F53D-742F-41C4-80D9-44FA8710CDB9}">
      <dgm:prSet/>
      <dgm:spPr/>
      <dgm:t>
        <a:bodyPr/>
        <a:lstStyle/>
        <a:p>
          <a:r>
            <a:rPr lang="nl-NL"/>
            <a:t>zelfstandigen leven naar verhouding vaker in armoede dan werkende mensen in loondienst (13% versus 3%)</a:t>
          </a:r>
          <a:endParaRPr lang="en-US"/>
        </a:p>
      </dgm:t>
    </dgm:pt>
    <dgm:pt modelId="{13C143B1-FF94-4F0C-B363-F6BF985DEE94}" type="parTrans" cxnId="{E24F1044-6F36-4E4E-B8F8-2FA4CD2F067D}">
      <dgm:prSet/>
      <dgm:spPr/>
      <dgm:t>
        <a:bodyPr/>
        <a:lstStyle/>
        <a:p>
          <a:endParaRPr lang="en-US"/>
        </a:p>
      </dgm:t>
    </dgm:pt>
    <dgm:pt modelId="{4685EEF0-742D-42CE-9CA4-FAFD6A756E81}" type="sibTrans" cxnId="{E24F1044-6F36-4E4E-B8F8-2FA4CD2F067D}">
      <dgm:prSet/>
      <dgm:spPr/>
      <dgm:t>
        <a:bodyPr/>
        <a:lstStyle/>
        <a:p>
          <a:endParaRPr lang="en-US"/>
        </a:p>
      </dgm:t>
    </dgm:pt>
    <dgm:pt modelId="{3C34E92A-AFB4-43FC-B882-AD97A0DB19D1}" type="pres">
      <dgm:prSet presAssocID="{EABBE6D8-F78E-4729-86A8-ADB71334DE0A}" presName="linear" presStyleCnt="0">
        <dgm:presLayoutVars>
          <dgm:animLvl val="lvl"/>
          <dgm:resizeHandles val="exact"/>
        </dgm:presLayoutVars>
      </dgm:prSet>
      <dgm:spPr/>
    </dgm:pt>
    <dgm:pt modelId="{9A2399F2-BEAB-4310-AFF3-75E348459E77}" type="pres">
      <dgm:prSet presAssocID="{644E5A4A-46FE-45BE-A40A-BE60C28D346E}" presName="parentText" presStyleLbl="node1" presStyleIdx="0" presStyleCnt="2">
        <dgm:presLayoutVars>
          <dgm:chMax val="0"/>
          <dgm:bulletEnabled val="1"/>
        </dgm:presLayoutVars>
      </dgm:prSet>
      <dgm:spPr/>
    </dgm:pt>
    <dgm:pt modelId="{21BB6348-E03D-4295-B33A-F20EE026E2CE}" type="pres">
      <dgm:prSet presAssocID="{A65CE0E3-9081-4D6F-88CA-9B8CE54A4F98}" presName="spacer" presStyleCnt="0"/>
      <dgm:spPr/>
    </dgm:pt>
    <dgm:pt modelId="{244866BC-3279-4F81-82C4-6187A526B6CC}" type="pres">
      <dgm:prSet presAssocID="{6B2E3DAB-A6B5-4198-89FA-7DDEFFA19DE1}" presName="parentText" presStyleLbl="node1" presStyleIdx="1" presStyleCnt="2">
        <dgm:presLayoutVars>
          <dgm:chMax val="0"/>
          <dgm:bulletEnabled val="1"/>
        </dgm:presLayoutVars>
      </dgm:prSet>
      <dgm:spPr/>
    </dgm:pt>
    <dgm:pt modelId="{6EA4D69C-6355-425E-893A-DD46339B74F9}" type="pres">
      <dgm:prSet presAssocID="{6B2E3DAB-A6B5-4198-89FA-7DDEFFA19DE1}" presName="childText" presStyleLbl="revTx" presStyleIdx="0" presStyleCnt="1">
        <dgm:presLayoutVars>
          <dgm:bulletEnabled val="1"/>
        </dgm:presLayoutVars>
      </dgm:prSet>
      <dgm:spPr/>
    </dgm:pt>
  </dgm:ptLst>
  <dgm:cxnLst>
    <dgm:cxn modelId="{61D31403-EBE1-4099-AC51-8ED9CB3F8FA6}" srcId="{6B2E3DAB-A6B5-4198-89FA-7DDEFFA19DE1}" destId="{9FD9727E-FAF8-4EB0-B01A-9C178988475B}" srcOrd="0" destOrd="0" parTransId="{946C6572-0D8B-4EEA-882B-E00CB166D8D6}" sibTransId="{7E918410-8501-4297-9E71-6A18913FA8CB}"/>
    <dgm:cxn modelId="{02C2E309-B924-46BF-B9A1-37516D75D773}" srcId="{6B2E3DAB-A6B5-4198-89FA-7DDEFFA19DE1}" destId="{0DBE3E36-2E3A-47A4-A45D-F0CADE469336}" srcOrd="3" destOrd="0" parTransId="{EB0B9195-4ABB-4EF2-AE7D-7A398BB1F718}" sibTransId="{5607F502-D528-4FD7-8A9A-42B80485D834}"/>
    <dgm:cxn modelId="{5C364941-A2D7-4C4C-9F3D-43D5A20B7B39}" type="presOf" srcId="{6B2E3DAB-A6B5-4198-89FA-7DDEFFA19DE1}" destId="{244866BC-3279-4F81-82C4-6187A526B6CC}" srcOrd="0" destOrd="0" presId="urn:microsoft.com/office/officeart/2005/8/layout/vList2"/>
    <dgm:cxn modelId="{E24F1044-6F36-4E4E-B8F8-2FA4CD2F067D}" srcId="{6B2E3DAB-A6B5-4198-89FA-7DDEFFA19DE1}" destId="{F726F53D-742F-41C4-80D9-44FA8710CDB9}" srcOrd="4" destOrd="0" parTransId="{13C143B1-FF94-4F0C-B363-F6BF985DEE94}" sibTransId="{4685EEF0-742D-42CE-9CA4-FAFD6A756E81}"/>
    <dgm:cxn modelId="{EE016D4D-BDD6-4207-8010-3DBAD48E61DB}" type="presOf" srcId="{0DBE3E36-2E3A-47A4-A45D-F0CADE469336}" destId="{6EA4D69C-6355-425E-893A-DD46339B74F9}" srcOrd="0" destOrd="3" presId="urn:microsoft.com/office/officeart/2005/8/layout/vList2"/>
    <dgm:cxn modelId="{E2A1EA4F-89CC-4B17-AB0B-E09423E73624}" type="presOf" srcId="{FAC1DCB5-84C3-4546-A83C-00A6F912218E}" destId="{6EA4D69C-6355-425E-893A-DD46339B74F9}" srcOrd="0" destOrd="2" presId="urn:microsoft.com/office/officeart/2005/8/layout/vList2"/>
    <dgm:cxn modelId="{5C65557F-41EB-4023-B24D-2E86B2988DD6}" srcId="{EABBE6D8-F78E-4729-86A8-ADB71334DE0A}" destId="{6B2E3DAB-A6B5-4198-89FA-7DDEFFA19DE1}" srcOrd="1" destOrd="0" parTransId="{B2AC9E0B-C390-4D7B-BACC-F0ABBF6183BB}" sibTransId="{4BEFB78D-6EBA-45A2-887C-87A6C95D37F1}"/>
    <dgm:cxn modelId="{7D288094-7B41-46DB-863F-E3F28B9DD292}" type="presOf" srcId="{F9D38AD6-FBE5-4BC5-A11C-16878356E55B}" destId="{6EA4D69C-6355-425E-893A-DD46339B74F9}" srcOrd="0" destOrd="1" presId="urn:microsoft.com/office/officeart/2005/8/layout/vList2"/>
    <dgm:cxn modelId="{B8C43099-F075-468A-801D-29DE58BF9785}" type="presOf" srcId="{9FD9727E-FAF8-4EB0-B01A-9C178988475B}" destId="{6EA4D69C-6355-425E-893A-DD46339B74F9}" srcOrd="0" destOrd="0" presId="urn:microsoft.com/office/officeart/2005/8/layout/vList2"/>
    <dgm:cxn modelId="{1D9302A3-BE2F-40AE-8219-315081314E65}" type="presOf" srcId="{644E5A4A-46FE-45BE-A40A-BE60C28D346E}" destId="{9A2399F2-BEAB-4310-AFF3-75E348459E77}" srcOrd="0" destOrd="0" presId="urn:microsoft.com/office/officeart/2005/8/layout/vList2"/>
    <dgm:cxn modelId="{8ED315C9-68AE-481F-9492-2C3066F71652}" type="presOf" srcId="{EABBE6D8-F78E-4729-86A8-ADB71334DE0A}" destId="{3C34E92A-AFB4-43FC-B882-AD97A0DB19D1}" srcOrd="0" destOrd="0" presId="urn:microsoft.com/office/officeart/2005/8/layout/vList2"/>
    <dgm:cxn modelId="{C23237CA-4CFE-4DFC-AFF6-AB2C98BB5FE3}" srcId="{EABBE6D8-F78E-4729-86A8-ADB71334DE0A}" destId="{644E5A4A-46FE-45BE-A40A-BE60C28D346E}" srcOrd="0" destOrd="0" parTransId="{8434C199-C9E7-4D96-AAFD-8127A344F44D}" sibTransId="{A65CE0E3-9081-4D6F-88CA-9B8CE54A4F98}"/>
    <dgm:cxn modelId="{9E710DD3-316F-453A-8D7B-A89AD4B384CE}" srcId="{6B2E3DAB-A6B5-4198-89FA-7DDEFFA19DE1}" destId="{F9D38AD6-FBE5-4BC5-A11C-16878356E55B}" srcOrd="1" destOrd="0" parTransId="{4705B8C7-136B-4F2C-A038-F20995A8EE19}" sibTransId="{E6F07CC5-E9C0-4F7F-BD7F-218A2021D2FD}"/>
    <dgm:cxn modelId="{2F3D01DA-1057-4592-9150-32E2ECC71326}" type="presOf" srcId="{F726F53D-742F-41C4-80D9-44FA8710CDB9}" destId="{6EA4D69C-6355-425E-893A-DD46339B74F9}" srcOrd="0" destOrd="4" presId="urn:microsoft.com/office/officeart/2005/8/layout/vList2"/>
    <dgm:cxn modelId="{4E0003FA-ED14-4488-A6C1-07CC56452ADA}" srcId="{6B2E3DAB-A6B5-4198-89FA-7DDEFFA19DE1}" destId="{FAC1DCB5-84C3-4546-A83C-00A6F912218E}" srcOrd="2" destOrd="0" parTransId="{9F317138-5A40-412B-8A16-EDAF852267D9}" sibTransId="{DD4DCF96-861A-4B8E-AF61-2405A6A55189}"/>
    <dgm:cxn modelId="{B2E6D6D8-5D20-4916-A172-D7147D365A45}" type="presParOf" srcId="{3C34E92A-AFB4-43FC-B882-AD97A0DB19D1}" destId="{9A2399F2-BEAB-4310-AFF3-75E348459E77}" srcOrd="0" destOrd="0" presId="urn:microsoft.com/office/officeart/2005/8/layout/vList2"/>
    <dgm:cxn modelId="{F2C486EF-315D-4D2D-B474-A62AAE213359}" type="presParOf" srcId="{3C34E92A-AFB4-43FC-B882-AD97A0DB19D1}" destId="{21BB6348-E03D-4295-B33A-F20EE026E2CE}" srcOrd="1" destOrd="0" presId="urn:microsoft.com/office/officeart/2005/8/layout/vList2"/>
    <dgm:cxn modelId="{AD66D156-6B7C-4460-A2EF-555A3E07813A}" type="presParOf" srcId="{3C34E92A-AFB4-43FC-B882-AD97A0DB19D1}" destId="{244866BC-3279-4F81-82C4-6187A526B6CC}" srcOrd="2" destOrd="0" presId="urn:microsoft.com/office/officeart/2005/8/layout/vList2"/>
    <dgm:cxn modelId="{1432A2CF-E48B-4F5E-83F2-F16E4760B31E}" type="presParOf" srcId="{3C34E92A-AFB4-43FC-B882-AD97A0DB19D1}" destId="{6EA4D69C-6355-425E-893A-DD46339B74F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C0256E-4973-4A62-8435-BEB13A674A4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4153F41-782D-4C25-94C1-8D02231BA734}">
      <dgm:prSet/>
      <dgm:spPr/>
      <dgm:t>
        <a:bodyPr/>
        <a:lstStyle/>
        <a:p>
          <a:r>
            <a:rPr lang="nl-NL"/>
            <a:t>Divers personeelsbestand = positief voor klantbenadering</a:t>
          </a:r>
          <a:endParaRPr lang="en-US"/>
        </a:p>
      </dgm:t>
    </dgm:pt>
    <dgm:pt modelId="{69450D34-CD13-4043-8204-77BBB114BBCD}" type="parTrans" cxnId="{670C4CFD-6078-4456-A561-01CFC3F91F02}">
      <dgm:prSet/>
      <dgm:spPr/>
      <dgm:t>
        <a:bodyPr/>
        <a:lstStyle/>
        <a:p>
          <a:endParaRPr lang="en-US"/>
        </a:p>
      </dgm:t>
    </dgm:pt>
    <dgm:pt modelId="{8C2AECF9-8727-4D41-92AA-54ECFE0A6455}" type="sibTrans" cxnId="{670C4CFD-6078-4456-A561-01CFC3F91F02}">
      <dgm:prSet/>
      <dgm:spPr/>
      <dgm:t>
        <a:bodyPr/>
        <a:lstStyle/>
        <a:p>
          <a:endParaRPr lang="en-US"/>
        </a:p>
      </dgm:t>
    </dgm:pt>
    <dgm:pt modelId="{A53AFC3D-F311-4D2B-AAC8-BD861F86FA02}">
      <dgm:prSet/>
      <dgm:spPr/>
      <dgm:t>
        <a:bodyPr/>
        <a:lstStyle/>
        <a:p>
          <a:r>
            <a:rPr lang="nl-NL"/>
            <a:t>Klanten kunnen zich identificeren met (de verschillende medewerkers van) de organisatie. </a:t>
          </a:r>
          <a:endParaRPr lang="en-US"/>
        </a:p>
      </dgm:t>
    </dgm:pt>
    <dgm:pt modelId="{CA322F49-82DE-4FA1-8D5B-234949386D78}" type="parTrans" cxnId="{C25F3AB2-1BB4-4963-88B7-A76C717C8552}">
      <dgm:prSet/>
      <dgm:spPr/>
      <dgm:t>
        <a:bodyPr/>
        <a:lstStyle/>
        <a:p>
          <a:endParaRPr lang="en-US"/>
        </a:p>
      </dgm:t>
    </dgm:pt>
    <dgm:pt modelId="{1ED1EBED-45B1-4FCC-949A-5ED075B29509}" type="sibTrans" cxnId="{C25F3AB2-1BB4-4963-88B7-A76C717C8552}">
      <dgm:prSet/>
      <dgm:spPr/>
      <dgm:t>
        <a:bodyPr/>
        <a:lstStyle/>
        <a:p>
          <a:endParaRPr lang="en-US"/>
        </a:p>
      </dgm:t>
    </dgm:pt>
    <dgm:pt modelId="{23A2F33F-A450-4021-A86D-16C198492276}">
      <dgm:prSet/>
      <dgm:spPr/>
      <dgm:t>
        <a:bodyPr/>
        <a:lstStyle/>
        <a:p>
          <a:r>
            <a:rPr lang="nl-NL"/>
            <a:t>Medewerkers kunnen zich beter inleven in het klantenbestand wanneer de organisatie zelf daar een goede afspiegeling van is.</a:t>
          </a:r>
          <a:endParaRPr lang="en-US"/>
        </a:p>
      </dgm:t>
    </dgm:pt>
    <dgm:pt modelId="{EE92D9E3-8F0F-4C5C-9BB7-5616FBBE2711}" type="parTrans" cxnId="{FF85901C-5929-477F-92A3-47F6ED1EEE64}">
      <dgm:prSet/>
      <dgm:spPr/>
      <dgm:t>
        <a:bodyPr/>
        <a:lstStyle/>
        <a:p>
          <a:endParaRPr lang="en-US"/>
        </a:p>
      </dgm:t>
    </dgm:pt>
    <dgm:pt modelId="{8091DCA4-3307-452E-8B40-880AD35A30D3}" type="sibTrans" cxnId="{FF85901C-5929-477F-92A3-47F6ED1EEE64}">
      <dgm:prSet/>
      <dgm:spPr/>
      <dgm:t>
        <a:bodyPr/>
        <a:lstStyle/>
        <a:p>
          <a:endParaRPr lang="en-US"/>
        </a:p>
      </dgm:t>
    </dgm:pt>
    <dgm:pt modelId="{46FA4CFF-4AD9-4E91-ABD1-903CAC3EB38B}">
      <dgm:prSet/>
      <dgm:spPr/>
      <dgm:t>
        <a:bodyPr/>
        <a:lstStyle/>
        <a:p>
          <a:r>
            <a:rPr lang="nl-NL"/>
            <a:t>Inzetten op diversiteit levert meer potentiele kandidaten in een krapper wordende arbeidsmarkt.</a:t>
          </a:r>
          <a:endParaRPr lang="en-US"/>
        </a:p>
      </dgm:t>
    </dgm:pt>
    <dgm:pt modelId="{D033C1C2-59B8-46B9-9BE1-DE1C66C3F9B5}" type="parTrans" cxnId="{251D1B5D-6AFF-402D-83DD-B03C9EC1E82E}">
      <dgm:prSet/>
      <dgm:spPr/>
      <dgm:t>
        <a:bodyPr/>
        <a:lstStyle/>
        <a:p>
          <a:endParaRPr lang="en-US"/>
        </a:p>
      </dgm:t>
    </dgm:pt>
    <dgm:pt modelId="{9C04F0AE-EBA9-46D0-A1FE-81910F593774}" type="sibTrans" cxnId="{251D1B5D-6AFF-402D-83DD-B03C9EC1E82E}">
      <dgm:prSet/>
      <dgm:spPr/>
      <dgm:t>
        <a:bodyPr/>
        <a:lstStyle/>
        <a:p>
          <a:endParaRPr lang="en-US"/>
        </a:p>
      </dgm:t>
    </dgm:pt>
    <dgm:pt modelId="{8C1B7604-43CB-48C7-AFAF-6093D303AD16}">
      <dgm:prSet/>
      <dgm:spPr/>
      <dgm:t>
        <a:bodyPr/>
        <a:lstStyle/>
        <a:p>
          <a:r>
            <a:rPr lang="nl-NL"/>
            <a:t>Het komt de creativiteit en kruisbestuiving onderling bij werknemers ten goede. </a:t>
          </a:r>
          <a:endParaRPr lang="en-US"/>
        </a:p>
      </dgm:t>
    </dgm:pt>
    <dgm:pt modelId="{C34DEC1A-3693-44BA-834C-0C8839BA2745}" type="parTrans" cxnId="{EBBC0167-D635-4367-996D-C4B0BC0264CD}">
      <dgm:prSet/>
      <dgm:spPr/>
      <dgm:t>
        <a:bodyPr/>
        <a:lstStyle/>
        <a:p>
          <a:endParaRPr lang="en-US"/>
        </a:p>
      </dgm:t>
    </dgm:pt>
    <dgm:pt modelId="{4B47F014-545C-4193-AE51-354D87F87565}" type="sibTrans" cxnId="{EBBC0167-D635-4367-996D-C4B0BC0264CD}">
      <dgm:prSet/>
      <dgm:spPr/>
      <dgm:t>
        <a:bodyPr/>
        <a:lstStyle/>
        <a:p>
          <a:endParaRPr lang="en-US"/>
        </a:p>
      </dgm:t>
    </dgm:pt>
    <dgm:pt modelId="{FF8C24A3-75D6-4EE7-8DB6-6035C6DF54AB}">
      <dgm:prSet/>
      <dgm:spPr/>
      <dgm:t>
        <a:bodyPr/>
        <a:lstStyle/>
        <a:p>
          <a:r>
            <a:rPr lang="nl-NL"/>
            <a:t>Verschillende invalshoeken, ervaringen en visies voorkomen een ‘tunnelvisie’ </a:t>
          </a:r>
          <a:endParaRPr lang="en-US"/>
        </a:p>
      </dgm:t>
    </dgm:pt>
    <dgm:pt modelId="{BD9A63E0-1ACD-4A40-91D4-5A0AEA8D3187}" type="parTrans" cxnId="{3ECF7A6C-2C57-404A-A096-387523F9A58D}">
      <dgm:prSet/>
      <dgm:spPr/>
      <dgm:t>
        <a:bodyPr/>
        <a:lstStyle/>
        <a:p>
          <a:endParaRPr lang="en-US"/>
        </a:p>
      </dgm:t>
    </dgm:pt>
    <dgm:pt modelId="{6683A071-0A66-48DE-8850-50EC5BFBBBC5}" type="sibTrans" cxnId="{3ECF7A6C-2C57-404A-A096-387523F9A58D}">
      <dgm:prSet/>
      <dgm:spPr/>
      <dgm:t>
        <a:bodyPr/>
        <a:lstStyle/>
        <a:p>
          <a:endParaRPr lang="en-US"/>
        </a:p>
      </dgm:t>
    </dgm:pt>
    <dgm:pt modelId="{30D830BD-977F-4C2A-86E5-C73DF0F1187A}">
      <dgm:prSet/>
      <dgm:spPr/>
      <dgm:t>
        <a:bodyPr/>
        <a:lstStyle/>
        <a:p>
          <a:r>
            <a:rPr lang="nl-NL"/>
            <a:t>Inspireren om buiten de bestaande kaders te denken. Dit leidt tot innovatieve producten en diensten.</a:t>
          </a:r>
          <a:endParaRPr lang="en-US"/>
        </a:p>
      </dgm:t>
    </dgm:pt>
    <dgm:pt modelId="{955D49A9-4D09-42A7-A9D2-C139B3E1D543}" type="parTrans" cxnId="{9DAD2ADA-23D1-4BAE-8550-E82ADAED7D37}">
      <dgm:prSet/>
      <dgm:spPr/>
      <dgm:t>
        <a:bodyPr/>
        <a:lstStyle/>
        <a:p>
          <a:endParaRPr lang="en-US"/>
        </a:p>
      </dgm:t>
    </dgm:pt>
    <dgm:pt modelId="{19F464BC-B1C3-4F8B-8A29-352DFFEAB762}" type="sibTrans" cxnId="{9DAD2ADA-23D1-4BAE-8550-E82ADAED7D37}">
      <dgm:prSet/>
      <dgm:spPr/>
      <dgm:t>
        <a:bodyPr/>
        <a:lstStyle/>
        <a:p>
          <a:endParaRPr lang="en-US"/>
        </a:p>
      </dgm:t>
    </dgm:pt>
    <dgm:pt modelId="{7529FFC4-288E-4294-BA0A-444BE209274D}">
      <dgm:prSet/>
      <dgm:spPr/>
      <dgm:t>
        <a:bodyPr/>
        <a:lstStyle/>
        <a:p>
          <a:r>
            <a:rPr lang="nl-NL"/>
            <a:t>Diversiteit heeft positief effect op imago!</a:t>
          </a:r>
          <a:endParaRPr lang="en-US"/>
        </a:p>
      </dgm:t>
    </dgm:pt>
    <dgm:pt modelId="{D8AB7923-3132-43B6-B5AE-CAFC4C2C75C2}" type="parTrans" cxnId="{07995AE9-1829-4085-9C51-7C1D500DE5B2}">
      <dgm:prSet/>
      <dgm:spPr/>
      <dgm:t>
        <a:bodyPr/>
        <a:lstStyle/>
        <a:p>
          <a:endParaRPr lang="en-US"/>
        </a:p>
      </dgm:t>
    </dgm:pt>
    <dgm:pt modelId="{3E29F8C7-0AA1-44F7-94F2-58BBE0E078C9}" type="sibTrans" cxnId="{07995AE9-1829-4085-9C51-7C1D500DE5B2}">
      <dgm:prSet/>
      <dgm:spPr/>
      <dgm:t>
        <a:bodyPr/>
        <a:lstStyle/>
        <a:p>
          <a:endParaRPr lang="en-US"/>
        </a:p>
      </dgm:t>
    </dgm:pt>
    <dgm:pt modelId="{1C856FB0-3E4B-4FF5-82CD-07734C33A659}" type="pres">
      <dgm:prSet presAssocID="{C1C0256E-4973-4A62-8435-BEB13A674A4C}" presName="linear" presStyleCnt="0">
        <dgm:presLayoutVars>
          <dgm:animLvl val="lvl"/>
          <dgm:resizeHandles val="exact"/>
        </dgm:presLayoutVars>
      </dgm:prSet>
      <dgm:spPr/>
    </dgm:pt>
    <dgm:pt modelId="{B3A5F12D-DCC6-4EC3-9625-DCDD337BE682}" type="pres">
      <dgm:prSet presAssocID="{44153F41-782D-4C25-94C1-8D02231BA734}" presName="parentText" presStyleLbl="node1" presStyleIdx="0" presStyleCnt="4">
        <dgm:presLayoutVars>
          <dgm:chMax val="0"/>
          <dgm:bulletEnabled val="1"/>
        </dgm:presLayoutVars>
      </dgm:prSet>
      <dgm:spPr/>
    </dgm:pt>
    <dgm:pt modelId="{D9760310-A35C-4505-AEDB-304EF2711D50}" type="pres">
      <dgm:prSet presAssocID="{44153F41-782D-4C25-94C1-8D02231BA734}" presName="childText" presStyleLbl="revTx" presStyleIdx="0" presStyleCnt="2">
        <dgm:presLayoutVars>
          <dgm:bulletEnabled val="1"/>
        </dgm:presLayoutVars>
      </dgm:prSet>
      <dgm:spPr/>
    </dgm:pt>
    <dgm:pt modelId="{37BFDD80-55F4-4227-ABB7-FA2096C80839}" type="pres">
      <dgm:prSet presAssocID="{46FA4CFF-4AD9-4E91-ABD1-903CAC3EB38B}" presName="parentText" presStyleLbl="node1" presStyleIdx="1" presStyleCnt="4">
        <dgm:presLayoutVars>
          <dgm:chMax val="0"/>
          <dgm:bulletEnabled val="1"/>
        </dgm:presLayoutVars>
      </dgm:prSet>
      <dgm:spPr/>
    </dgm:pt>
    <dgm:pt modelId="{D24D6EA6-77B4-4E0C-99DA-8AB36B24DA9E}" type="pres">
      <dgm:prSet presAssocID="{9C04F0AE-EBA9-46D0-A1FE-81910F593774}" presName="spacer" presStyleCnt="0"/>
      <dgm:spPr/>
    </dgm:pt>
    <dgm:pt modelId="{A4515113-523B-48A3-91E6-8BF084DC7864}" type="pres">
      <dgm:prSet presAssocID="{8C1B7604-43CB-48C7-AFAF-6093D303AD16}" presName="parentText" presStyleLbl="node1" presStyleIdx="2" presStyleCnt="4">
        <dgm:presLayoutVars>
          <dgm:chMax val="0"/>
          <dgm:bulletEnabled val="1"/>
        </dgm:presLayoutVars>
      </dgm:prSet>
      <dgm:spPr/>
    </dgm:pt>
    <dgm:pt modelId="{0097E2C3-D800-4EFD-96F9-C3733CD7AF63}" type="pres">
      <dgm:prSet presAssocID="{8C1B7604-43CB-48C7-AFAF-6093D303AD16}" presName="childText" presStyleLbl="revTx" presStyleIdx="1" presStyleCnt="2">
        <dgm:presLayoutVars>
          <dgm:bulletEnabled val="1"/>
        </dgm:presLayoutVars>
      </dgm:prSet>
      <dgm:spPr/>
    </dgm:pt>
    <dgm:pt modelId="{68BEBA49-3360-482B-9D6B-770D8155598A}" type="pres">
      <dgm:prSet presAssocID="{7529FFC4-288E-4294-BA0A-444BE209274D}" presName="parentText" presStyleLbl="node1" presStyleIdx="3" presStyleCnt="4">
        <dgm:presLayoutVars>
          <dgm:chMax val="0"/>
          <dgm:bulletEnabled val="1"/>
        </dgm:presLayoutVars>
      </dgm:prSet>
      <dgm:spPr/>
    </dgm:pt>
  </dgm:ptLst>
  <dgm:cxnLst>
    <dgm:cxn modelId="{CD132304-E795-4D73-9323-5A44E4773286}" type="presOf" srcId="{C1C0256E-4973-4A62-8435-BEB13A674A4C}" destId="{1C856FB0-3E4B-4FF5-82CD-07734C33A659}" srcOrd="0" destOrd="0" presId="urn:microsoft.com/office/officeart/2005/8/layout/vList2"/>
    <dgm:cxn modelId="{0EB93811-937E-4DF8-A61E-7379DF5F3623}" type="presOf" srcId="{30D830BD-977F-4C2A-86E5-C73DF0F1187A}" destId="{0097E2C3-D800-4EFD-96F9-C3733CD7AF63}" srcOrd="0" destOrd="1" presId="urn:microsoft.com/office/officeart/2005/8/layout/vList2"/>
    <dgm:cxn modelId="{FF85901C-5929-477F-92A3-47F6ED1EEE64}" srcId="{44153F41-782D-4C25-94C1-8D02231BA734}" destId="{23A2F33F-A450-4021-A86D-16C198492276}" srcOrd="1" destOrd="0" parTransId="{EE92D9E3-8F0F-4C5C-9BB7-5616FBBE2711}" sibTransId="{8091DCA4-3307-452E-8B40-880AD35A30D3}"/>
    <dgm:cxn modelId="{A69FD61E-7F56-4FDA-A0D1-28F0F48EDC92}" type="presOf" srcId="{7529FFC4-288E-4294-BA0A-444BE209274D}" destId="{68BEBA49-3360-482B-9D6B-770D8155598A}" srcOrd="0" destOrd="0" presId="urn:microsoft.com/office/officeart/2005/8/layout/vList2"/>
    <dgm:cxn modelId="{21C6E021-6C62-46D1-9FAA-132B03BCF869}" type="presOf" srcId="{46FA4CFF-4AD9-4E91-ABD1-903CAC3EB38B}" destId="{37BFDD80-55F4-4227-ABB7-FA2096C80839}" srcOrd="0" destOrd="0" presId="urn:microsoft.com/office/officeart/2005/8/layout/vList2"/>
    <dgm:cxn modelId="{25927729-420F-43DB-B3AD-508D5175B069}" type="presOf" srcId="{44153F41-782D-4C25-94C1-8D02231BA734}" destId="{B3A5F12D-DCC6-4EC3-9625-DCDD337BE682}" srcOrd="0" destOrd="0" presId="urn:microsoft.com/office/officeart/2005/8/layout/vList2"/>
    <dgm:cxn modelId="{251D1B5D-6AFF-402D-83DD-B03C9EC1E82E}" srcId="{C1C0256E-4973-4A62-8435-BEB13A674A4C}" destId="{46FA4CFF-4AD9-4E91-ABD1-903CAC3EB38B}" srcOrd="1" destOrd="0" parTransId="{D033C1C2-59B8-46B9-9BE1-DE1C66C3F9B5}" sibTransId="{9C04F0AE-EBA9-46D0-A1FE-81910F593774}"/>
    <dgm:cxn modelId="{EBBC0167-D635-4367-996D-C4B0BC0264CD}" srcId="{C1C0256E-4973-4A62-8435-BEB13A674A4C}" destId="{8C1B7604-43CB-48C7-AFAF-6093D303AD16}" srcOrd="2" destOrd="0" parTransId="{C34DEC1A-3693-44BA-834C-0C8839BA2745}" sibTransId="{4B47F014-545C-4193-AE51-354D87F87565}"/>
    <dgm:cxn modelId="{3ECF7A6C-2C57-404A-A096-387523F9A58D}" srcId="{8C1B7604-43CB-48C7-AFAF-6093D303AD16}" destId="{FF8C24A3-75D6-4EE7-8DB6-6035C6DF54AB}" srcOrd="0" destOrd="0" parTransId="{BD9A63E0-1ACD-4A40-91D4-5A0AEA8D3187}" sibTransId="{6683A071-0A66-48DE-8850-50EC5BFBBBC5}"/>
    <dgm:cxn modelId="{535E3E92-3063-462C-AB62-997DD646F3C2}" type="presOf" srcId="{8C1B7604-43CB-48C7-AFAF-6093D303AD16}" destId="{A4515113-523B-48A3-91E6-8BF084DC7864}" srcOrd="0" destOrd="0" presId="urn:microsoft.com/office/officeart/2005/8/layout/vList2"/>
    <dgm:cxn modelId="{C25F3AB2-1BB4-4963-88B7-A76C717C8552}" srcId="{44153F41-782D-4C25-94C1-8D02231BA734}" destId="{A53AFC3D-F311-4D2B-AAC8-BD861F86FA02}" srcOrd="0" destOrd="0" parTransId="{CA322F49-82DE-4FA1-8D5B-234949386D78}" sibTransId="{1ED1EBED-45B1-4FCC-949A-5ED075B29509}"/>
    <dgm:cxn modelId="{9A82B8CC-8D4E-41E0-9819-678E156EFC67}" type="presOf" srcId="{A53AFC3D-F311-4D2B-AAC8-BD861F86FA02}" destId="{D9760310-A35C-4505-AEDB-304EF2711D50}" srcOrd="0" destOrd="0" presId="urn:microsoft.com/office/officeart/2005/8/layout/vList2"/>
    <dgm:cxn modelId="{AA214AD3-4435-4537-BD8B-0F9A3A816467}" type="presOf" srcId="{23A2F33F-A450-4021-A86D-16C198492276}" destId="{D9760310-A35C-4505-AEDB-304EF2711D50}" srcOrd="0" destOrd="1" presId="urn:microsoft.com/office/officeart/2005/8/layout/vList2"/>
    <dgm:cxn modelId="{9DAD2ADA-23D1-4BAE-8550-E82ADAED7D37}" srcId="{8C1B7604-43CB-48C7-AFAF-6093D303AD16}" destId="{30D830BD-977F-4C2A-86E5-C73DF0F1187A}" srcOrd="1" destOrd="0" parTransId="{955D49A9-4D09-42A7-A9D2-C139B3E1D543}" sibTransId="{19F464BC-B1C3-4F8B-8A29-352DFFEAB762}"/>
    <dgm:cxn modelId="{07995AE9-1829-4085-9C51-7C1D500DE5B2}" srcId="{C1C0256E-4973-4A62-8435-BEB13A674A4C}" destId="{7529FFC4-288E-4294-BA0A-444BE209274D}" srcOrd="3" destOrd="0" parTransId="{D8AB7923-3132-43B6-B5AE-CAFC4C2C75C2}" sibTransId="{3E29F8C7-0AA1-44F7-94F2-58BBE0E078C9}"/>
    <dgm:cxn modelId="{670C4CFD-6078-4456-A561-01CFC3F91F02}" srcId="{C1C0256E-4973-4A62-8435-BEB13A674A4C}" destId="{44153F41-782D-4C25-94C1-8D02231BA734}" srcOrd="0" destOrd="0" parTransId="{69450D34-CD13-4043-8204-77BBB114BBCD}" sibTransId="{8C2AECF9-8727-4D41-92AA-54ECFE0A6455}"/>
    <dgm:cxn modelId="{766478FE-C3FF-4661-9901-B2E76A583E18}" type="presOf" srcId="{FF8C24A3-75D6-4EE7-8DB6-6035C6DF54AB}" destId="{0097E2C3-D800-4EFD-96F9-C3733CD7AF63}" srcOrd="0" destOrd="0" presId="urn:microsoft.com/office/officeart/2005/8/layout/vList2"/>
    <dgm:cxn modelId="{02EB6821-6607-446F-8D7C-4D569EE5FBCF}" type="presParOf" srcId="{1C856FB0-3E4B-4FF5-82CD-07734C33A659}" destId="{B3A5F12D-DCC6-4EC3-9625-DCDD337BE682}" srcOrd="0" destOrd="0" presId="urn:microsoft.com/office/officeart/2005/8/layout/vList2"/>
    <dgm:cxn modelId="{84EFF400-D0A3-47A8-8798-768A9F40911A}" type="presParOf" srcId="{1C856FB0-3E4B-4FF5-82CD-07734C33A659}" destId="{D9760310-A35C-4505-AEDB-304EF2711D50}" srcOrd="1" destOrd="0" presId="urn:microsoft.com/office/officeart/2005/8/layout/vList2"/>
    <dgm:cxn modelId="{92CE9C29-DD1B-45EA-8D8C-462504BD185F}" type="presParOf" srcId="{1C856FB0-3E4B-4FF5-82CD-07734C33A659}" destId="{37BFDD80-55F4-4227-ABB7-FA2096C80839}" srcOrd="2" destOrd="0" presId="urn:microsoft.com/office/officeart/2005/8/layout/vList2"/>
    <dgm:cxn modelId="{D78810D9-AA3E-421B-95A6-F93F4BE73123}" type="presParOf" srcId="{1C856FB0-3E4B-4FF5-82CD-07734C33A659}" destId="{D24D6EA6-77B4-4E0C-99DA-8AB36B24DA9E}" srcOrd="3" destOrd="0" presId="urn:microsoft.com/office/officeart/2005/8/layout/vList2"/>
    <dgm:cxn modelId="{B9D66805-76B8-4A75-AC23-660090F40199}" type="presParOf" srcId="{1C856FB0-3E4B-4FF5-82CD-07734C33A659}" destId="{A4515113-523B-48A3-91E6-8BF084DC7864}" srcOrd="4" destOrd="0" presId="urn:microsoft.com/office/officeart/2005/8/layout/vList2"/>
    <dgm:cxn modelId="{D2CE4DD4-1BD2-4491-82E9-8A0DC969196E}" type="presParOf" srcId="{1C856FB0-3E4B-4FF5-82CD-07734C33A659}" destId="{0097E2C3-D800-4EFD-96F9-C3733CD7AF63}" srcOrd="5" destOrd="0" presId="urn:microsoft.com/office/officeart/2005/8/layout/vList2"/>
    <dgm:cxn modelId="{DB216302-F5A5-48EF-8C9D-6F7B52A8C4F4}" type="presParOf" srcId="{1C856FB0-3E4B-4FF5-82CD-07734C33A659}" destId="{68BEBA49-3360-482B-9D6B-770D8155598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E46CA-7DDC-4AD3-8047-43BC11007142}">
      <dsp:nvSpPr>
        <dsp:cNvPr id="0" name=""/>
        <dsp:cNvSpPr/>
      </dsp:nvSpPr>
      <dsp:spPr>
        <a:xfrm>
          <a:off x="0" y="213162"/>
          <a:ext cx="9720262" cy="82133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nl-NL" sz="3600" kern="1200" dirty="0"/>
            <a:t>Duurzaam ondernemen = </a:t>
          </a:r>
          <a:endParaRPr lang="en-US" sz="3600" kern="1200" dirty="0"/>
        </a:p>
      </dsp:txBody>
      <dsp:txXfrm>
        <a:off x="40094" y="253256"/>
        <a:ext cx="9640074" cy="741151"/>
      </dsp:txXfrm>
    </dsp:sp>
    <dsp:sp modelId="{234998C7-EC30-4C79-A345-61BD2BDBA20A}">
      <dsp:nvSpPr>
        <dsp:cNvPr id="0" name=""/>
        <dsp:cNvSpPr/>
      </dsp:nvSpPr>
      <dsp:spPr>
        <a:xfrm>
          <a:off x="0" y="1138182"/>
          <a:ext cx="9720262" cy="82133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nl-NL" sz="3600" kern="1200"/>
            <a:t>Maatschappelijk Verantwoord Ondernemen =</a:t>
          </a:r>
          <a:endParaRPr lang="en-US" sz="3600" kern="1200"/>
        </a:p>
      </dsp:txBody>
      <dsp:txXfrm>
        <a:off x="40094" y="1178276"/>
        <a:ext cx="9640074" cy="741151"/>
      </dsp:txXfrm>
    </dsp:sp>
    <dsp:sp modelId="{5CC29391-DD51-4579-A7F9-58D7367C8A4D}">
      <dsp:nvSpPr>
        <dsp:cNvPr id="0" name=""/>
        <dsp:cNvSpPr/>
      </dsp:nvSpPr>
      <dsp:spPr>
        <a:xfrm>
          <a:off x="0" y="2063202"/>
          <a:ext cx="9720262" cy="82133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nl-NL" sz="3600" kern="1200"/>
            <a:t>People Profit Planet</a:t>
          </a:r>
          <a:endParaRPr lang="en-US" sz="3600" kern="1200"/>
        </a:p>
      </dsp:txBody>
      <dsp:txXfrm>
        <a:off x="40094" y="2103296"/>
        <a:ext cx="9640074" cy="741151"/>
      </dsp:txXfrm>
    </dsp:sp>
    <dsp:sp modelId="{38868DF0-AEDE-4FA4-A6F3-2C4F04767AB7}">
      <dsp:nvSpPr>
        <dsp:cNvPr id="0" name=""/>
        <dsp:cNvSpPr/>
      </dsp:nvSpPr>
      <dsp:spPr>
        <a:xfrm>
          <a:off x="0" y="2988222"/>
          <a:ext cx="9720262" cy="82133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nl-NL" sz="3600" kern="1200" dirty="0">
              <a:hlinkClick xmlns:r="http://schemas.openxmlformats.org/officeDocument/2006/relationships" r:id="rId1"/>
            </a:rPr>
            <a:t>https://www.youtube.com/watch?v=ND2rzotnNBA</a:t>
          </a:r>
          <a:r>
            <a:rPr lang="nl-NL" sz="3600" kern="1200" dirty="0"/>
            <a:t> </a:t>
          </a:r>
        </a:p>
      </dsp:txBody>
      <dsp:txXfrm>
        <a:off x="40094" y="3028316"/>
        <a:ext cx="9640074" cy="7411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5FC35-69D3-4AD2-ADBF-ACAD56C03D4A}">
      <dsp:nvSpPr>
        <dsp:cNvPr id="0" name=""/>
        <dsp:cNvSpPr/>
      </dsp:nvSpPr>
      <dsp:spPr>
        <a:xfrm>
          <a:off x="0" y="1553443"/>
          <a:ext cx="2733823" cy="173597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B0B00F-E5AD-461D-9219-707A9232D6F7}">
      <dsp:nvSpPr>
        <dsp:cNvPr id="0" name=""/>
        <dsp:cNvSpPr/>
      </dsp:nvSpPr>
      <dsp:spPr>
        <a:xfrm>
          <a:off x="303758" y="1842013"/>
          <a:ext cx="2733823" cy="173597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NL" sz="1700" kern="1200"/>
            <a:t>Bedrijven die maatschappelijk verantwoord ondernemen, houden dus rekening met de maatschappelijke effecten van hun activiteiten. </a:t>
          </a:r>
          <a:endParaRPr lang="en-US" sz="1700" kern="1200"/>
        </a:p>
      </dsp:txBody>
      <dsp:txXfrm>
        <a:off x="354603" y="1892858"/>
        <a:ext cx="2632133" cy="1634288"/>
      </dsp:txXfrm>
    </dsp:sp>
    <dsp:sp modelId="{F5925B05-5DFC-490D-94AD-B5822D2BDBE2}">
      <dsp:nvSpPr>
        <dsp:cNvPr id="0" name=""/>
        <dsp:cNvSpPr/>
      </dsp:nvSpPr>
      <dsp:spPr>
        <a:xfrm>
          <a:off x="3341340" y="1553443"/>
          <a:ext cx="2733823" cy="173597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9ED7CA-B663-4199-B307-DE50C5D62D4E}">
      <dsp:nvSpPr>
        <dsp:cNvPr id="0" name=""/>
        <dsp:cNvSpPr/>
      </dsp:nvSpPr>
      <dsp:spPr>
        <a:xfrm>
          <a:off x="3645098" y="1842013"/>
          <a:ext cx="2733823" cy="173597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NL" sz="1700" kern="1200" dirty="0"/>
            <a:t>Dat geldt voor alle bedrijfsprocessen: zowel voor inkoop, productie, verkoop en onderhoud als voor HRM en marketingcommunicatie. </a:t>
          </a:r>
          <a:endParaRPr lang="en-US" sz="1700" kern="1200" dirty="0"/>
        </a:p>
      </dsp:txBody>
      <dsp:txXfrm>
        <a:off x="3695943" y="1892858"/>
        <a:ext cx="2632133" cy="1634288"/>
      </dsp:txXfrm>
    </dsp:sp>
    <dsp:sp modelId="{7623F1B1-8A6F-4263-9B1C-285198557720}">
      <dsp:nvSpPr>
        <dsp:cNvPr id="0" name=""/>
        <dsp:cNvSpPr/>
      </dsp:nvSpPr>
      <dsp:spPr>
        <a:xfrm>
          <a:off x="6682680" y="1553443"/>
          <a:ext cx="2733823" cy="173597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FB0B33-B99D-4208-A2EE-3E97860EA92A}">
      <dsp:nvSpPr>
        <dsp:cNvPr id="0" name=""/>
        <dsp:cNvSpPr/>
      </dsp:nvSpPr>
      <dsp:spPr>
        <a:xfrm>
          <a:off x="6986438" y="1842013"/>
          <a:ext cx="2733823" cy="173597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NL" sz="1700" kern="1200"/>
            <a:t>Daarom is MVO geen project, maar een integrale visie op de kernactiviteiten van een bedrijf.</a:t>
          </a:r>
          <a:endParaRPr lang="en-US" sz="1700" kern="1200"/>
        </a:p>
      </dsp:txBody>
      <dsp:txXfrm>
        <a:off x="7037283" y="1892858"/>
        <a:ext cx="2632133" cy="16342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399F2-BEAB-4310-AFF3-75E348459E77}">
      <dsp:nvSpPr>
        <dsp:cNvPr id="0" name=""/>
        <dsp:cNvSpPr/>
      </dsp:nvSpPr>
      <dsp:spPr>
        <a:xfrm>
          <a:off x="0" y="16359"/>
          <a:ext cx="5641974" cy="66163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nl-NL" sz="2900" kern="1200"/>
            <a:t>Wat is armoede?</a:t>
          </a:r>
          <a:endParaRPr lang="en-US" sz="2900" kern="1200"/>
        </a:p>
      </dsp:txBody>
      <dsp:txXfrm>
        <a:off x="32298" y="48657"/>
        <a:ext cx="5577378" cy="597039"/>
      </dsp:txXfrm>
    </dsp:sp>
    <dsp:sp modelId="{244866BC-3279-4F81-82C4-6187A526B6CC}">
      <dsp:nvSpPr>
        <dsp:cNvPr id="0" name=""/>
        <dsp:cNvSpPr/>
      </dsp:nvSpPr>
      <dsp:spPr>
        <a:xfrm>
          <a:off x="0" y="761514"/>
          <a:ext cx="5641974" cy="661635"/>
        </a:xfrm>
        <a:prstGeom prst="round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nl-NL" sz="2900" kern="1200"/>
            <a:t>Armoede in Nederland</a:t>
          </a:r>
          <a:endParaRPr lang="en-US" sz="2900" kern="1200"/>
        </a:p>
      </dsp:txBody>
      <dsp:txXfrm>
        <a:off x="32298" y="793812"/>
        <a:ext cx="5577378" cy="597039"/>
      </dsp:txXfrm>
    </dsp:sp>
    <dsp:sp modelId="{6EA4D69C-6355-425E-893A-DD46339B74F9}">
      <dsp:nvSpPr>
        <dsp:cNvPr id="0" name=""/>
        <dsp:cNvSpPr/>
      </dsp:nvSpPr>
      <dsp:spPr>
        <a:xfrm>
          <a:off x="0" y="1423149"/>
          <a:ext cx="5641974" cy="3481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133"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nl-NL" sz="2300" kern="1200"/>
            <a:t>2,5 miljoen onder de armoedegrens…</a:t>
          </a:r>
          <a:endParaRPr lang="en-US" sz="2300" kern="1200"/>
        </a:p>
        <a:p>
          <a:pPr marL="228600" lvl="1" indent="-228600" algn="l" defTabSz="1022350">
            <a:lnSpc>
              <a:spcPct val="90000"/>
            </a:lnSpc>
            <a:spcBef>
              <a:spcPct val="0"/>
            </a:spcBef>
            <a:spcAft>
              <a:spcPct val="20000"/>
            </a:spcAft>
            <a:buChar char="•"/>
          </a:pPr>
          <a:r>
            <a:rPr lang="nl-NL" sz="2300" kern="1200"/>
            <a:t>één op de drie huishoudens kampt met betalingsachterstanden</a:t>
          </a:r>
          <a:endParaRPr lang="en-US" sz="2300" kern="1200"/>
        </a:p>
        <a:p>
          <a:pPr marL="228600" lvl="1" indent="-228600" algn="l" defTabSz="1022350">
            <a:lnSpc>
              <a:spcPct val="90000"/>
            </a:lnSpc>
            <a:spcBef>
              <a:spcPct val="0"/>
            </a:spcBef>
            <a:spcAft>
              <a:spcPct val="20000"/>
            </a:spcAft>
            <a:buChar char="•"/>
          </a:pPr>
          <a:r>
            <a:rPr lang="nl-NL" sz="2300" kern="1200"/>
            <a:t>betalingsachterstanden relatief vaakst voor bij mensen jonger dan 35 </a:t>
          </a:r>
          <a:endParaRPr lang="en-US" sz="2300" kern="1200"/>
        </a:p>
        <a:p>
          <a:pPr marL="228600" lvl="1" indent="-228600" algn="l" defTabSz="1022350">
            <a:lnSpc>
              <a:spcPct val="90000"/>
            </a:lnSpc>
            <a:spcBef>
              <a:spcPct val="0"/>
            </a:spcBef>
            <a:spcAft>
              <a:spcPct val="20000"/>
            </a:spcAft>
            <a:buChar char="•"/>
          </a:pPr>
          <a:r>
            <a:rPr lang="nl-NL" sz="2300" kern="1200"/>
            <a:t>niet-westerse allochtone mensen hebben twee tot vier keer zo vaak een betalingsachterstand dan autochtonen</a:t>
          </a:r>
          <a:endParaRPr lang="en-US" sz="2300" kern="1200"/>
        </a:p>
        <a:p>
          <a:pPr marL="228600" lvl="1" indent="-228600" algn="l" defTabSz="1022350">
            <a:lnSpc>
              <a:spcPct val="90000"/>
            </a:lnSpc>
            <a:spcBef>
              <a:spcPct val="0"/>
            </a:spcBef>
            <a:spcAft>
              <a:spcPct val="20000"/>
            </a:spcAft>
            <a:buChar char="•"/>
          </a:pPr>
          <a:r>
            <a:rPr lang="nl-NL" sz="2300" kern="1200"/>
            <a:t>zelfstandigen leven naar verhouding vaker in armoede dan werkende mensen in loondienst (13% versus 3%)</a:t>
          </a:r>
          <a:endParaRPr lang="en-US" sz="2300" kern="1200"/>
        </a:p>
      </dsp:txBody>
      <dsp:txXfrm>
        <a:off x="0" y="1423149"/>
        <a:ext cx="5641974" cy="34817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5F12D-DCC6-4EC3-9625-DCDD337BE682}">
      <dsp:nvSpPr>
        <dsp:cNvPr id="0" name=""/>
        <dsp:cNvSpPr/>
      </dsp:nvSpPr>
      <dsp:spPr>
        <a:xfrm>
          <a:off x="0" y="209410"/>
          <a:ext cx="5641974" cy="68912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kern="1200"/>
            <a:t>Divers personeelsbestand = positief voor klantbenadering</a:t>
          </a:r>
          <a:endParaRPr lang="en-US" sz="1900" kern="1200"/>
        </a:p>
      </dsp:txBody>
      <dsp:txXfrm>
        <a:off x="33641" y="243051"/>
        <a:ext cx="5574692" cy="621847"/>
      </dsp:txXfrm>
    </dsp:sp>
    <dsp:sp modelId="{D9760310-A35C-4505-AEDB-304EF2711D50}">
      <dsp:nvSpPr>
        <dsp:cNvPr id="0" name=""/>
        <dsp:cNvSpPr/>
      </dsp:nvSpPr>
      <dsp:spPr>
        <a:xfrm>
          <a:off x="0" y="898540"/>
          <a:ext cx="5641974" cy="845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13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nl-NL" sz="1500" kern="1200"/>
            <a:t>Klanten kunnen zich identificeren met (de verschillende medewerkers van) de organisatie. </a:t>
          </a:r>
          <a:endParaRPr lang="en-US" sz="1500" kern="1200"/>
        </a:p>
        <a:p>
          <a:pPr marL="114300" lvl="1" indent="-114300" algn="l" defTabSz="666750">
            <a:lnSpc>
              <a:spcPct val="90000"/>
            </a:lnSpc>
            <a:spcBef>
              <a:spcPct val="0"/>
            </a:spcBef>
            <a:spcAft>
              <a:spcPct val="20000"/>
            </a:spcAft>
            <a:buChar char="•"/>
          </a:pPr>
          <a:r>
            <a:rPr lang="nl-NL" sz="1500" kern="1200"/>
            <a:t>Medewerkers kunnen zich beter inleven in het klantenbestand wanneer de organisatie zelf daar een goede afspiegeling van is.</a:t>
          </a:r>
          <a:endParaRPr lang="en-US" sz="1500" kern="1200"/>
        </a:p>
      </dsp:txBody>
      <dsp:txXfrm>
        <a:off x="0" y="898540"/>
        <a:ext cx="5641974" cy="845594"/>
      </dsp:txXfrm>
    </dsp:sp>
    <dsp:sp modelId="{37BFDD80-55F4-4227-ABB7-FA2096C80839}">
      <dsp:nvSpPr>
        <dsp:cNvPr id="0" name=""/>
        <dsp:cNvSpPr/>
      </dsp:nvSpPr>
      <dsp:spPr>
        <a:xfrm>
          <a:off x="0" y="1744135"/>
          <a:ext cx="5641974" cy="689129"/>
        </a:xfrm>
        <a:prstGeom prst="roundRect">
          <a:avLst/>
        </a:prstGeom>
        <a:solidFill>
          <a:schemeClr val="accent2">
            <a:hueOff val="-441124"/>
            <a:satOff val="497"/>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kern="1200"/>
            <a:t>Inzetten op diversiteit levert meer potentiele kandidaten in een krapper wordende arbeidsmarkt.</a:t>
          </a:r>
          <a:endParaRPr lang="en-US" sz="1900" kern="1200"/>
        </a:p>
      </dsp:txBody>
      <dsp:txXfrm>
        <a:off x="33641" y="1777776"/>
        <a:ext cx="5574692" cy="621847"/>
      </dsp:txXfrm>
    </dsp:sp>
    <dsp:sp modelId="{A4515113-523B-48A3-91E6-8BF084DC7864}">
      <dsp:nvSpPr>
        <dsp:cNvPr id="0" name=""/>
        <dsp:cNvSpPr/>
      </dsp:nvSpPr>
      <dsp:spPr>
        <a:xfrm>
          <a:off x="0" y="2487985"/>
          <a:ext cx="5641974" cy="689129"/>
        </a:xfrm>
        <a:prstGeom prst="roundRect">
          <a:avLst/>
        </a:prstGeom>
        <a:solidFill>
          <a:schemeClr val="accent2">
            <a:hueOff val="-882249"/>
            <a:satOff val="995"/>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kern="1200"/>
            <a:t>Het komt de creativiteit en kruisbestuiving onderling bij werknemers ten goede. </a:t>
          </a:r>
          <a:endParaRPr lang="en-US" sz="1900" kern="1200"/>
        </a:p>
      </dsp:txBody>
      <dsp:txXfrm>
        <a:off x="33641" y="2521626"/>
        <a:ext cx="5574692" cy="621847"/>
      </dsp:txXfrm>
    </dsp:sp>
    <dsp:sp modelId="{0097E2C3-D800-4EFD-96F9-C3733CD7AF63}">
      <dsp:nvSpPr>
        <dsp:cNvPr id="0" name=""/>
        <dsp:cNvSpPr/>
      </dsp:nvSpPr>
      <dsp:spPr>
        <a:xfrm>
          <a:off x="0" y="3177115"/>
          <a:ext cx="5641974" cy="845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13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nl-NL" sz="1500" kern="1200"/>
            <a:t>Verschillende invalshoeken, ervaringen en visies voorkomen een ‘tunnelvisie’ </a:t>
          </a:r>
          <a:endParaRPr lang="en-US" sz="1500" kern="1200"/>
        </a:p>
        <a:p>
          <a:pPr marL="114300" lvl="1" indent="-114300" algn="l" defTabSz="666750">
            <a:lnSpc>
              <a:spcPct val="90000"/>
            </a:lnSpc>
            <a:spcBef>
              <a:spcPct val="0"/>
            </a:spcBef>
            <a:spcAft>
              <a:spcPct val="20000"/>
            </a:spcAft>
            <a:buChar char="•"/>
          </a:pPr>
          <a:r>
            <a:rPr lang="nl-NL" sz="1500" kern="1200"/>
            <a:t>Inspireren om buiten de bestaande kaders te denken. Dit leidt tot innovatieve producten en diensten.</a:t>
          </a:r>
          <a:endParaRPr lang="en-US" sz="1500" kern="1200"/>
        </a:p>
      </dsp:txBody>
      <dsp:txXfrm>
        <a:off x="0" y="3177115"/>
        <a:ext cx="5641974" cy="845594"/>
      </dsp:txXfrm>
    </dsp:sp>
    <dsp:sp modelId="{68BEBA49-3360-482B-9D6B-770D8155598A}">
      <dsp:nvSpPr>
        <dsp:cNvPr id="0" name=""/>
        <dsp:cNvSpPr/>
      </dsp:nvSpPr>
      <dsp:spPr>
        <a:xfrm>
          <a:off x="0" y="4022710"/>
          <a:ext cx="5641974" cy="689129"/>
        </a:xfrm>
        <a:prstGeom prst="round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kern="1200"/>
            <a:t>Diversiteit heeft positief effect op imago!</a:t>
          </a:r>
          <a:endParaRPr lang="en-US" sz="1900" kern="1200"/>
        </a:p>
      </dsp:txBody>
      <dsp:txXfrm>
        <a:off x="33641" y="4056351"/>
        <a:ext cx="5574692" cy="6218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DE068-02A3-4D8B-8336-3FF1C0C3DAFE}" type="datetimeFigureOut">
              <a:rPr lang="nl-NL" smtClean="0"/>
              <a:t>15-12-2021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C51990-DBBC-4F26-9966-1055C6B57E47}" type="slidenum">
              <a:rPr lang="nl-NL" smtClean="0"/>
              <a:t>‹nr.›</a:t>
            </a:fld>
            <a:endParaRPr lang="nl-NL"/>
          </a:p>
        </p:txBody>
      </p:sp>
    </p:spTree>
    <p:extLst>
      <p:ext uri="{BB962C8B-B14F-4D97-AF65-F5344CB8AC3E}">
        <p14:creationId xmlns:p14="http://schemas.microsoft.com/office/powerpoint/2010/main" val="1691601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ND2rzotnNB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rc.nl/nieuws/2015/10/05/wereldbank-extreme-armoede-wereldwijd-voor-het-eerst-onder-10-procent"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publications.credit-suisse.com/tasks/render/file/?fileID=BCDB1364-A105-0560-1332EC9100FF5C83" TargetMode="External"/><Relationship Id="rId4" Type="http://schemas.openxmlformats.org/officeDocument/2006/relationships/hyperlink" Target="https://www.oneworld.nl/millenniumdoel-1"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vonederland.nl/leefbaarheid/mbo"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www.imcweekendschool.nl/" TargetMode="External"/><Relationship Id="rId4" Type="http://schemas.openxmlformats.org/officeDocument/2006/relationships/hyperlink" Target="http://www.weekendacademie.nl/hom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F85A8-E009-4404-8336-C687C3680D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278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3"/>
              </a:rPr>
              <a:t>https://www.youtube.com/watch?v=ND2rzotnNBA</a:t>
            </a:r>
            <a:r>
              <a:rPr lang="nl-NL" dirty="0"/>
              <a:t> </a:t>
            </a:r>
          </a:p>
          <a:p>
            <a:endParaRPr lang="nl-NL" dirty="0"/>
          </a:p>
          <a:p>
            <a:r>
              <a:rPr lang="nl-NL" dirty="0"/>
              <a:t>Belgische uitleg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F85A8-E009-4404-8336-C687C3680D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115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F85A8-E009-4404-8336-C687C3680D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992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kern="1200" dirty="0">
                <a:solidFill>
                  <a:schemeClr val="tx1"/>
                </a:solidFill>
                <a:effectLst/>
                <a:latin typeface="+mn-lt"/>
                <a:ea typeface="+mn-ea"/>
                <a:cs typeface="+mn-cs"/>
              </a:rPr>
              <a:t>De term 'armoede' roept al snel allerlei beelden bij ons op: Afrikaanse kinderen die honger lijden, mensen bedelend om geld, een gebrek aan schoon drinkwater. Maar denk ook aan: mensen die worstelen met betalingsachterstanden, hypotheken die onder water staan, langdurige werkloosheid.</a:t>
            </a:r>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Eén ding is duidelijk: armoede kent vele vormen. Armoede is niet alleen een gebrek aan geld, maar vaak ook een gebrek aan een netwerk, opleiding, kansen, capaciteiten en aan gezondheid. Armoede is vaak geen momentopname, maar een structureel probleem met consequenties voor de langere termijn. Armoede heeft ook impact op u als ondernemer. En u kunt als ondernemer bijdragen aan de oplossing. Of het nu gaat om armoede in ontwikkelingslanden of dichter bij huis. </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A4218-C6E7-4023-90DC-447ADF36CF6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440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cap="all" dirty="0">
                <a:solidFill>
                  <a:schemeClr val="tx1"/>
                </a:solidFill>
                <a:effectLst/>
                <a:latin typeface="+mn-lt"/>
                <a:ea typeface="+mn-ea"/>
                <a:cs typeface="+mn-cs"/>
              </a:rPr>
              <a:t>ARMOEDE IN ONTWIKKELINGSLANDEN</a:t>
            </a:r>
          </a:p>
          <a:p>
            <a:r>
              <a:rPr lang="nl-NL" sz="1200" b="0" i="0" kern="1200" dirty="0">
                <a:solidFill>
                  <a:schemeClr val="tx1"/>
                </a:solidFill>
                <a:effectLst/>
                <a:latin typeface="+mn-lt"/>
                <a:ea typeface="+mn-ea"/>
                <a:cs typeface="+mn-cs"/>
              </a:rPr>
              <a:t>Wereldwijd neemt de extreme armoede gelukkig af. Het aantal mensen dat leeft in extreme armoede is gedaald van bijna 2 miljard in 1990 naar een geschatte 702 miljoen in 2015 </a:t>
            </a:r>
            <a:r>
              <a:rPr lang="nl-NL" sz="1200" b="0" i="0" u="none" strike="noStrike" kern="1200" dirty="0">
                <a:solidFill>
                  <a:schemeClr val="tx1"/>
                </a:solidFill>
                <a:effectLst/>
                <a:latin typeface="+mn-lt"/>
                <a:ea typeface="+mn-ea"/>
                <a:cs typeface="+mn-cs"/>
                <a:hlinkClick r:id="rId3"/>
              </a:rPr>
              <a:t>aldus de Wereldbank</a:t>
            </a:r>
            <a:r>
              <a:rPr lang="nl-NL" sz="1200" b="0" i="0" kern="1200" dirty="0">
                <a:solidFill>
                  <a:schemeClr val="tx1"/>
                </a:solidFill>
                <a:effectLst/>
                <a:latin typeface="+mn-lt"/>
                <a:ea typeface="+mn-ea"/>
                <a:cs typeface="+mn-cs"/>
              </a:rPr>
              <a:t>. Wel neemt de ongelijkheid wereldwijd toe blijkt uit </a:t>
            </a:r>
            <a:r>
              <a:rPr lang="nl-NL" sz="1200" b="0" i="0" u="none" strike="noStrike" kern="1200" dirty="0">
                <a:solidFill>
                  <a:schemeClr val="tx1"/>
                </a:solidFill>
                <a:effectLst/>
                <a:latin typeface="+mn-lt"/>
                <a:ea typeface="+mn-ea"/>
                <a:cs typeface="+mn-cs"/>
                <a:hlinkClick r:id="rId4"/>
              </a:rPr>
              <a:t>een artikel van </a:t>
            </a:r>
            <a:r>
              <a:rPr lang="nl-NL" sz="1200" b="0" i="0" u="none" strike="noStrike" kern="1200" dirty="0" err="1">
                <a:solidFill>
                  <a:schemeClr val="tx1"/>
                </a:solidFill>
                <a:effectLst/>
                <a:latin typeface="+mn-lt"/>
                <a:ea typeface="+mn-ea"/>
                <a:cs typeface="+mn-cs"/>
                <a:hlinkClick r:id="rId4"/>
              </a:rPr>
              <a:t>OneWorld</a:t>
            </a:r>
            <a:r>
              <a:rPr lang="nl-NL" sz="1200" b="0" i="0" kern="1200" dirty="0">
                <a:solidFill>
                  <a:schemeClr val="tx1"/>
                </a:solidFill>
                <a:effectLst/>
                <a:latin typeface="+mn-lt"/>
                <a:ea typeface="+mn-ea"/>
                <a:cs typeface="+mn-cs"/>
              </a:rPr>
              <a:t>. In zuidelijk Azië en sub-Sahara Afrika leven veel meer mensen in (extreme) armoede dan in andere regio's. Ook neemt in veel landen, waaronder Nederland, de kloof tussen arm en (extreem) rijk toe. Ter illustratie: uit het </a:t>
            </a:r>
            <a:r>
              <a:rPr lang="nl-NL" sz="1200" b="0" i="0" u="none" strike="noStrike" kern="1200" dirty="0">
                <a:solidFill>
                  <a:schemeClr val="tx1"/>
                </a:solidFill>
                <a:effectLst/>
                <a:latin typeface="+mn-lt"/>
                <a:ea typeface="+mn-ea"/>
                <a:cs typeface="+mn-cs"/>
                <a:hlinkClick r:id="rId5"/>
              </a:rPr>
              <a:t>Global </a:t>
            </a:r>
            <a:r>
              <a:rPr lang="nl-NL" sz="1200" b="0" i="0" u="none" strike="noStrike" kern="1200" dirty="0" err="1">
                <a:solidFill>
                  <a:schemeClr val="tx1"/>
                </a:solidFill>
                <a:effectLst/>
                <a:latin typeface="+mn-lt"/>
                <a:ea typeface="+mn-ea"/>
                <a:cs typeface="+mn-cs"/>
                <a:hlinkClick r:id="rId5"/>
              </a:rPr>
              <a:t>Wealth</a:t>
            </a:r>
            <a:r>
              <a:rPr lang="nl-NL" sz="1200" b="0" i="0" u="none" strike="noStrike" kern="1200" dirty="0">
                <a:solidFill>
                  <a:schemeClr val="tx1"/>
                </a:solidFill>
                <a:effectLst/>
                <a:latin typeface="+mn-lt"/>
                <a:ea typeface="+mn-ea"/>
                <a:cs typeface="+mn-cs"/>
                <a:hlinkClick r:id="rId5"/>
              </a:rPr>
              <a:t> Report</a:t>
            </a:r>
            <a:r>
              <a:rPr lang="nl-NL" sz="1200" b="0" i="0" kern="1200" dirty="0">
                <a:solidFill>
                  <a:schemeClr val="tx1"/>
                </a:solidFill>
                <a:effectLst/>
                <a:latin typeface="+mn-lt"/>
                <a:ea typeface="+mn-ea"/>
                <a:cs typeface="+mn-cs"/>
              </a:rPr>
              <a:t> blijkt dat de rijkste 10% van de wereldbevolking ongeveer 86% van de totale mondiale welvaart bezit. De armste helft van de wereldbevolking bezit nauwelijks 1%.</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A4218-C6E7-4023-90DC-447ADF36CF6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311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Biodiversiteit is de totale verscheidenheid aan leven op aarde. Die verscheidenheid is enorm en omvat mensen, dieren, planten en alle andere organismen. Biologen schatten dat er meer dan 40 miljoen soorten op de wereld zijn, waarvan we er pas zo'n 4 miljoen kennen. Biodiversiteit zorgt ervoor dat we kunnen beschikken over schoon water, vruchtbare grond, voedsel en grondstoffen voor onze economie. We zijn er dus voor ons bestaan afhankelijk van. Daarom is het zorgelijk dat de </a:t>
            </a:r>
            <a:r>
              <a:rPr lang="nl-NL" sz="1200" b="0" i="0" kern="1200" dirty="0" err="1">
                <a:solidFill>
                  <a:schemeClr val="tx1"/>
                </a:solidFill>
                <a:effectLst/>
                <a:latin typeface="+mn-lt"/>
                <a:ea typeface="+mn-ea"/>
                <a:cs typeface="+mn-cs"/>
              </a:rPr>
              <a:t>bioversiteit</a:t>
            </a:r>
            <a:r>
              <a:rPr lang="nl-NL" sz="1200" b="0" i="0" kern="1200" dirty="0">
                <a:solidFill>
                  <a:schemeClr val="tx1"/>
                </a:solidFill>
                <a:effectLst/>
                <a:latin typeface="+mn-lt"/>
                <a:ea typeface="+mn-ea"/>
                <a:cs typeface="+mn-cs"/>
              </a:rPr>
              <a:t> in rap tempo afneemt. </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A4218-C6E7-4023-90DC-447ADF36CF6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304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gevolg is grootschalige ontbossing, waterschaarste, uitstervende diersoorten en afnemende kwaliteit van landbouwgronden. Voor landbouw, bosbouw en visserij is een gezond ecosysteem en vruchtbare grond onmisbaar. Voorspeld wordt dat er een steeds fellere concurrentiestrijd zal ontstaan tussen de verschillende bestemmingen van land, bijvoorbeeld voor het verbouwen van voedsel, biobrandstof, de urbanisatie, het houden van vee en natuurbehoud.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A4218-C6E7-4023-90DC-447ADF36CF6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942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Mensen die in een prettig leefbare omgeving wonen en werken, zijn over het algemeen gezonder en gelukkiger. Als ondernemer kunt u grote invloed uitoefenen hierop. We noemen dit ook wel </a:t>
            </a:r>
            <a:r>
              <a:rPr lang="nl-NL" sz="1200" b="0" i="0" u="none" strike="noStrike" kern="1200" dirty="0">
                <a:solidFill>
                  <a:schemeClr val="tx1"/>
                </a:solidFill>
                <a:effectLst/>
                <a:latin typeface="+mn-lt"/>
                <a:ea typeface="+mn-ea"/>
                <a:cs typeface="+mn-cs"/>
                <a:hlinkClick r:id="rId3"/>
              </a:rPr>
              <a:t>maatschappelijk betrokken ondernemen</a:t>
            </a:r>
            <a:r>
              <a:rPr lang="nl-NL" sz="1200" b="0" i="0" kern="1200" dirty="0">
                <a:solidFill>
                  <a:schemeClr val="tx1"/>
                </a:solidFill>
                <a:effectLst/>
                <a:latin typeface="+mn-lt"/>
                <a:ea typeface="+mn-ea"/>
                <a:cs typeface="+mn-cs"/>
              </a:rPr>
              <a:t> (MBO). U kunt bijvoorbeeld uw medewerkers vrijwilligerswerk laten doen in de buurt. Of een buurtborrel organiseren waarbij bewoners meteen een kijkje kunnen nemen in uw bedrijf. Daarnaast kunt u uw bedrijf op een meer structurele manier aan een maatschappelijk doel verbinden. Zoals kansarme jongeren een beter toekomstperspectief bieden, bijvoorbeeld via een weekendschool:</a:t>
            </a:r>
          </a:p>
          <a:p>
            <a:r>
              <a:rPr lang="nl-NL" sz="1200" b="0" i="0" kern="1200" dirty="0">
                <a:solidFill>
                  <a:schemeClr val="tx1"/>
                </a:solidFill>
                <a:effectLst/>
                <a:latin typeface="+mn-lt"/>
                <a:ea typeface="+mn-ea"/>
                <a:cs typeface="+mn-cs"/>
              </a:rPr>
              <a:t>Zakelijk dienstverlener Eiffel ondersteunt de </a:t>
            </a:r>
            <a:r>
              <a:rPr lang="nl-NL" sz="1200" b="0" i="0" u="none" strike="noStrike" kern="1200" dirty="0">
                <a:solidFill>
                  <a:schemeClr val="tx1"/>
                </a:solidFill>
                <a:effectLst/>
                <a:latin typeface="+mn-lt"/>
                <a:ea typeface="+mn-ea"/>
                <a:cs typeface="+mn-cs"/>
                <a:hlinkClick r:id="rId4"/>
              </a:rPr>
              <a:t>Weekend Academie</a:t>
            </a:r>
            <a:r>
              <a:rPr lang="nl-NL" sz="1200" b="0" i="0" kern="1200" dirty="0">
                <a:solidFill>
                  <a:schemeClr val="tx1"/>
                </a:solidFill>
                <a:effectLst/>
                <a:latin typeface="+mn-lt"/>
                <a:ea typeface="+mn-ea"/>
                <a:cs typeface="+mn-cs"/>
              </a:rPr>
              <a:t> met strategisch advies en coaching. Ook geven medewerkers van Eiffel er workshops aan de kinderen van de academie, die aansluiten bij hun persoonlijke interesses, zoals omgaan met geld, gezonde voeding of reizen.</a:t>
            </a:r>
          </a:p>
          <a:p>
            <a:r>
              <a:rPr lang="nl-NL" sz="1200" b="0" i="0" kern="1200" dirty="0">
                <a:solidFill>
                  <a:schemeClr val="tx1"/>
                </a:solidFill>
                <a:effectLst/>
                <a:latin typeface="+mn-lt"/>
                <a:ea typeface="+mn-ea"/>
                <a:cs typeface="+mn-cs"/>
              </a:rPr>
              <a:t>IBM verzorgt de vakken Marketing &amp; Sales en Computer Techniek aan de </a:t>
            </a:r>
            <a:r>
              <a:rPr lang="nl-NL" sz="1200" b="0" i="0" u="none" strike="noStrike" kern="1200" dirty="0">
                <a:solidFill>
                  <a:schemeClr val="tx1"/>
                </a:solidFill>
                <a:effectLst/>
                <a:latin typeface="+mn-lt"/>
                <a:ea typeface="+mn-ea"/>
                <a:cs typeface="+mn-cs"/>
                <a:hlinkClick r:id="rId5"/>
              </a:rPr>
              <a:t>IMC Weekendschool</a:t>
            </a:r>
            <a:r>
              <a:rPr lang="nl-NL" sz="1200" b="0" i="0" kern="1200" dirty="0">
                <a:solidFill>
                  <a:schemeClr val="tx1"/>
                </a:solidFill>
                <a:effectLst/>
                <a:latin typeface="+mn-lt"/>
                <a:ea typeface="+mn-ea"/>
                <a:cs typeface="+mn-cs"/>
              </a:rPr>
              <a:t>. De IMC Weekendschool wil het toekomstperspectief van achterstandsleerlingen helpen verbreden, hun zelfvertrouwen helpen vergroten en hun gevoel van verbondenheid met de Nederlandse samenleving vergroten.</a:t>
            </a:r>
          </a:p>
          <a:p>
            <a:r>
              <a:rPr lang="nl-NL" sz="1200" b="0" i="0" kern="1200" dirty="0">
                <a:solidFill>
                  <a:schemeClr val="tx1"/>
                </a:solidFill>
                <a:effectLst/>
                <a:latin typeface="+mn-lt"/>
                <a:ea typeface="+mn-ea"/>
                <a:cs typeface="+mn-cs"/>
              </a:rPr>
              <a:t>Investeren in de samenleving levert veel op. Zo krijgt uw bedrijf meer waardering, kunnen uw medewerkers zich breder ontwikkelen en wordt de interne en externe samenwerking sterker.</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A4218-C6E7-4023-90DC-447ADF36CF6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436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CB5DE5-F876-4EAB-8D30-534FC6CF02A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399B7A9-FCA2-4F9A-A2D8-22E381ED4FD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A96B3A2-DDC9-42D8-B9C7-5E5E4B8D2434}"/>
              </a:ext>
            </a:extLst>
          </p:cNvPr>
          <p:cNvSpPr>
            <a:spLocks noGrp="1"/>
          </p:cNvSpPr>
          <p:nvPr>
            <p:ph type="dt" sz="half" idx="10"/>
          </p:nvPr>
        </p:nvSpPr>
        <p:spPr/>
        <p:txBody>
          <a:bodyPr/>
          <a:lstStyle/>
          <a:p>
            <a:fld id="{69C4A31A-84F0-4C3F-9F3B-77A4E1D7702D}"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B422AA95-5197-491F-9EC1-7827D933B3F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1248323-CE6A-48DD-AB91-404C356AF471}"/>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3764868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2E896F5-DF0C-4C74-90EA-937930D36E0F}"/>
              </a:ext>
            </a:extLst>
          </p:cNvPr>
          <p:cNvSpPr>
            <a:spLocks noGrp="1"/>
          </p:cNvSpPr>
          <p:nvPr>
            <p:ph type="dt" sz="half" idx="10"/>
          </p:nvPr>
        </p:nvSpPr>
        <p:spPr/>
        <p:txBody>
          <a:bodyPr/>
          <a:lstStyle/>
          <a:p>
            <a:fld id="{69C4A31A-84F0-4C3F-9F3B-77A4E1D7702D}" type="datetimeFigureOut">
              <a:rPr lang="nl-NL" smtClean="0"/>
              <a:t>15-12-2021</a:t>
            </a:fld>
            <a:endParaRPr lang="nl-NL"/>
          </a:p>
        </p:txBody>
      </p:sp>
      <p:sp>
        <p:nvSpPr>
          <p:cNvPr id="3" name="Tijdelijke aanduiding voor voettekst 2">
            <a:extLst>
              <a:ext uri="{FF2B5EF4-FFF2-40B4-BE49-F238E27FC236}">
                <a16:creationId xmlns:a16="http://schemas.microsoft.com/office/drawing/2014/main" id="{EC0A82B6-18E9-4B2C-82DC-CE43703ED31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25DF515-D7DE-4CAA-A3CD-EC54B6B128CD}"/>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3788150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09AB4C-4AF7-4840-8B9D-53359F5C7BA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9D89DBC-C6A9-4B54-93A8-0E7B41814D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74FF2D4-26AC-4F50-AA4A-CA1B2800585D}"/>
              </a:ext>
            </a:extLst>
          </p:cNvPr>
          <p:cNvSpPr>
            <a:spLocks noGrp="1"/>
          </p:cNvSpPr>
          <p:nvPr>
            <p:ph type="dt" sz="half" idx="10"/>
          </p:nvPr>
        </p:nvSpPr>
        <p:spPr/>
        <p:txBody>
          <a:bodyPr/>
          <a:lstStyle/>
          <a:p>
            <a:fld id="{69C4A31A-84F0-4C3F-9F3B-77A4E1D7702D}"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200C5C49-5436-4BA7-B9C1-26F583DC8E4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8F56C8B-9464-4408-9EC4-DDF8180A0762}"/>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1678056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15-12-2021</a:t>
            </a:fld>
            <a:endParaRPr lang="nl-NL"/>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343392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B9E8D4D1-00C4-4E8E-99A5-8D1DF5379DBE}" type="datetimeFigureOut">
              <a:rPr lang="nl-NL" smtClean="0"/>
              <a:t>15-12-2021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a:p>
        </p:txBody>
      </p:sp>
      <p:pic>
        <p:nvPicPr>
          <p:cNvPr id="7" name="Vormentaal">
            <a:extLst>
              <a:ext uri="{FF2B5EF4-FFF2-40B4-BE49-F238E27FC236}">
                <a16:creationId xmlns:a16="http://schemas.microsoft.com/office/drawing/2014/main" id="{E498F2B3-5F23-4D85-B0F7-4FB40FF359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CD14F43-E751-4E68-BC2B-296A229B22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3540397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F2A87C5-006E-460A-978A-3D7B1DC14448}" type="datetimeFigureOut">
              <a:rPr lang="nl-NL" smtClean="0"/>
              <a:t>15-12-2021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2985497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DA2A3101-C6DC-4EE6-A61C-804963ED88B7}" type="datetimeFigureOut">
              <a:rPr lang="nl-NL" smtClean="0"/>
              <a:t>15-12-2021</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3250EF83-841D-4299-A766-F0CBA55A8C7A}" type="slidenum">
              <a:rPr lang="nl-NL" smtClean="0"/>
              <a:t>‹nr.›</a:t>
            </a:fld>
            <a:endParaRPr lang="nl-NL"/>
          </a:p>
        </p:txBody>
      </p:sp>
    </p:spTree>
    <p:extLst>
      <p:ext uri="{BB962C8B-B14F-4D97-AF65-F5344CB8AC3E}">
        <p14:creationId xmlns:p14="http://schemas.microsoft.com/office/powerpoint/2010/main" val="3276884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A2A3101-C6DC-4EE6-A61C-804963ED88B7}" type="datetimeFigureOut">
              <a:rPr lang="nl-NL" smtClean="0"/>
              <a:t>15-12-2021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250EF83-841D-4299-A766-F0CBA55A8C7A}" type="slidenum">
              <a:rPr lang="nl-NL" smtClean="0"/>
              <a:t>‹nr.›</a:t>
            </a:fld>
            <a:endParaRPr lang="nl-NL"/>
          </a:p>
        </p:txBody>
      </p:sp>
    </p:spTree>
    <p:extLst>
      <p:ext uri="{BB962C8B-B14F-4D97-AF65-F5344CB8AC3E}">
        <p14:creationId xmlns:p14="http://schemas.microsoft.com/office/powerpoint/2010/main" val="1654245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2A3101-C6DC-4EE6-A61C-804963ED88B7}" type="datetimeFigureOut">
              <a:rPr lang="nl-NL" smtClean="0"/>
              <a:t>15-12-2021</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3250EF83-841D-4299-A766-F0CBA55A8C7A}" type="slidenum">
              <a:rPr lang="nl-NL" smtClean="0"/>
              <a:t>‹nr.›</a:t>
            </a:fld>
            <a:endParaRPr lang="nl-NL"/>
          </a:p>
        </p:txBody>
      </p:sp>
    </p:spTree>
    <p:extLst>
      <p:ext uri="{BB962C8B-B14F-4D97-AF65-F5344CB8AC3E}">
        <p14:creationId xmlns:p14="http://schemas.microsoft.com/office/powerpoint/2010/main" val="32562023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DE0638C-48A2-4EF1-B281-5A8C068E9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DC86FBF-4C70-45B1-9CC9-5D70853F77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9582286-4AB1-4009-95F9-82B22EC681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4A31A-84F0-4C3F-9F3B-77A4E1D7702D}"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F51BE7B1-94CC-464B-BB1F-FF50D36EDC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26C6339-627B-4D25-86F9-195760AABC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9890F-32F4-42C9-B2AD-0012409F2734}" type="slidenum">
              <a:rPr lang="nl-NL" smtClean="0"/>
              <a:t>‹nr.›</a:t>
            </a:fld>
            <a:endParaRPr lang="nl-NL"/>
          </a:p>
        </p:txBody>
      </p:sp>
    </p:spTree>
    <p:extLst>
      <p:ext uri="{BB962C8B-B14F-4D97-AF65-F5344CB8AC3E}">
        <p14:creationId xmlns:p14="http://schemas.microsoft.com/office/powerpoint/2010/main" val="1050049908"/>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4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15-12-2021</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spTree>
    <p:extLst>
      <p:ext uri="{BB962C8B-B14F-4D97-AF65-F5344CB8AC3E}">
        <p14:creationId xmlns:p14="http://schemas.microsoft.com/office/powerpoint/2010/main" val="330754792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A2A3101-C6DC-4EE6-A61C-804963ED88B7}" type="datetimeFigureOut">
              <a:rPr lang="nl-NL" smtClean="0"/>
              <a:t>15-12-2021</a:t>
            </a:fld>
            <a:endParaRPr lang="nl-NL"/>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nl-NL"/>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250EF83-841D-4299-A766-F0CBA55A8C7A}" type="slidenum">
              <a:rPr lang="nl-NL" smtClean="0"/>
              <a:t>‹nr.›</a:t>
            </a:fld>
            <a:endParaRPr lang="nl-NL"/>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81820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nl.wikipedia.org/wiki/Ecosystemen"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nl.wikipedia.org/wiki/Organismen"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hyperlink" Target="https://www.movisie.nl/" TargetMode="Externa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7.sv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11.sv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9.xml"/><Relationship Id="rId1" Type="http://schemas.openxmlformats.org/officeDocument/2006/relationships/video" Target="https://www.youtube.com/embed/ND2rzotnNBA?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C3EEB47B-A4A4-4EC4-B168-3394AD110DC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2" name="Titel 1">
            <a:extLst>
              <a:ext uri="{FF2B5EF4-FFF2-40B4-BE49-F238E27FC236}">
                <a16:creationId xmlns:a16="http://schemas.microsoft.com/office/drawing/2014/main" id="{75315D46-89C9-4BE0-9F0F-661147B1ECE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NL" sz="5200">
                <a:solidFill>
                  <a:srgbClr val="FFFFFF"/>
                </a:solidFill>
              </a:rPr>
              <a:t>Goedemorgen! </a:t>
            </a:r>
          </a:p>
        </p:txBody>
      </p:sp>
      <p:sp>
        <p:nvSpPr>
          <p:cNvPr id="3" name="Ondertitel 2">
            <a:extLst>
              <a:ext uri="{FF2B5EF4-FFF2-40B4-BE49-F238E27FC236}">
                <a16:creationId xmlns:a16="http://schemas.microsoft.com/office/drawing/2014/main" id="{41A0CA88-04B5-4C98-9971-5ADACC4A366F}"/>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nl-NL" dirty="0">
                <a:solidFill>
                  <a:srgbClr val="FFFFFF"/>
                </a:solidFill>
              </a:rPr>
              <a:t>Les 5 stad en wijk </a:t>
            </a:r>
          </a:p>
          <a:p>
            <a:r>
              <a:rPr lang="nl-NL" dirty="0">
                <a:solidFill>
                  <a:srgbClr val="FFFFFF"/>
                </a:solidFill>
              </a:rPr>
              <a:t>Leerjaar 2 periode 2</a:t>
            </a:r>
          </a:p>
        </p:txBody>
      </p:sp>
    </p:spTree>
    <p:extLst>
      <p:ext uri="{BB962C8B-B14F-4D97-AF65-F5344CB8AC3E}">
        <p14:creationId xmlns:p14="http://schemas.microsoft.com/office/powerpoint/2010/main" val="45465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p:cNvSpPr>
            <a:spLocks noGrp="1"/>
          </p:cNvSpPr>
          <p:nvPr>
            <p:ph type="title"/>
          </p:nvPr>
        </p:nvSpPr>
        <p:spPr>
          <a:xfrm>
            <a:off x="643468" y="643467"/>
            <a:ext cx="3415612" cy="5571066"/>
          </a:xfrm>
        </p:spPr>
        <p:txBody>
          <a:bodyPr>
            <a:normAutofit/>
          </a:bodyPr>
          <a:lstStyle/>
          <a:p>
            <a:r>
              <a:rPr lang="nl-NL">
                <a:solidFill>
                  <a:srgbClr val="FFFFFF"/>
                </a:solidFill>
              </a:rPr>
              <a:t>MVO en Armoede</a:t>
            </a:r>
          </a:p>
        </p:txBody>
      </p:sp>
      <p:graphicFrame>
        <p:nvGraphicFramePr>
          <p:cNvPr id="5" name="Tijdelijke aanduiding voor inhoud 2">
            <a:extLst>
              <a:ext uri="{FF2B5EF4-FFF2-40B4-BE49-F238E27FC236}">
                <a16:creationId xmlns:a16="http://schemas.microsoft.com/office/drawing/2014/main" id="{A1A5176D-162D-4C55-917F-1EBD85A09A03}"/>
              </a:ext>
            </a:extLst>
          </p:cNvPr>
          <p:cNvGraphicFramePr>
            <a:graphicFrameLocks noGrp="1"/>
          </p:cNvGraphicFramePr>
          <p:nvPr>
            <p:ph idx="1"/>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36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p:cNvSpPr>
            <a:spLocks noGrp="1"/>
          </p:cNvSpPr>
          <p:nvPr>
            <p:ph type="title"/>
          </p:nvPr>
        </p:nvSpPr>
        <p:spPr>
          <a:xfrm>
            <a:off x="643468" y="643467"/>
            <a:ext cx="3415612" cy="5571066"/>
          </a:xfrm>
        </p:spPr>
        <p:txBody>
          <a:bodyPr>
            <a:normAutofit/>
          </a:bodyPr>
          <a:lstStyle/>
          <a:p>
            <a:r>
              <a:rPr lang="nl-NL">
                <a:solidFill>
                  <a:srgbClr val="FFFFFF"/>
                </a:solidFill>
              </a:rPr>
              <a:t>MVO en Armoede</a:t>
            </a:r>
          </a:p>
        </p:txBody>
      </p:sp>
      <p:sp>
        <p:nvSpPr>
          <p:cNvPr id="3" name="Tijdelijke aanduiding voor inhoud 2">
            <a:extLst>
              <a:ext uri="{FF2B5EF4-FFF2-40B4-BE49-F238E27FC236}">
                <a16:creationId xmlns:a16="http://schemas.microsoft.com/office/drawing/2014/main" id="{E9404D79-2E21-4F32-9903-BCEE89ABF2D8}"/>
              </a:ext>
            </a:extLst>
          </p:cNvPr>
          <p:cNvSpPr>
            <a:spLocks noGrp="1"/>
          </p:cNvSpPr>
          <p:nvPr>
            <p:ph idx="1"/>
          </p:nvPr>
        </p:nvSpPr>
        <p:spPr>
          <a:xfrm>
            <a:off x="4860633" y="1258294"/>
            <a:ext cx="5605272" cy="4023360"/>
          </a:xfrm>
        </p:spPr>
        <p:txBody>
          <a:bodyPr>
            <a:normAutofit/>
          </a:bodyPr>
          <a:lstStyle/>
          <a:p>
            <a:pPr lvl="0"/>
            <a:r>
              <a:rPr lang="nl-NL" sz="2800"/>
              <a:t>Ontwikkelingslanden</a:t>
            </a:r>
            <a:endParaRPr lang="en-US" sz="2800"/>
          </a:p>
          <a:p>
            <a:pPr lvl="1"/>
            <a:r>
              <a:rPr lang="nl-NL" sz="2400"/>
              <a:t>extreme armoede is gedaald van bijna 2 miljard in 1990</a:t>
            </a:r>
            <a:endParaRPr lang="en-US" sz="2400"/>
          </a:p>
          <a:p>
            <a:pPr lvl="1"/>
            <a:r>
              <a:rPr lang="nl-NL" sz="2400"/>
              <a:t>naar een geschatte 700 miljoen in 2015</a:t>
            </a:r>
            <a:endParaRPr lang="en-US" sz="2400"/>
          </a:p>
          <a:p>
            <a:pPr lvl="0"/>
            <a:r>
              <a:rPr lang="nl-NL" sz="2800"/>
              <a:t>Ongelijkheid neemt verder toe</a:t>
            </a:r>
            <a:endParaRPr lang="en-US" sz="2800"/>
          </a:p>
          <a:p>
            <a:pPr lvl="1"/>
            <a:r>
              <a:rPr lang="nl-NL" sz="2400"/>
              <a:t>Kloof tussen arm en rijk</a:t>
            </a:r>
            <a:endParaRPr lang="en-US" sz="2400"/>
          </a:p>
          <a:p>
            <a:pPr lvl="2"/>
            <a:r>
              <a:rPr lang="nl-NL" sz="1800"/>
              <a:t>Rijkste 10% bezit 86% van mondiale welvaart</a:t>
            </a:r>
            <a:endParaRPr lang="en-US" sz="1800"/>
          </a:p>
          <a:p>
            <a:pPr lvl="2"/>
            <a:r>
              <a:rPr lang="nl-NL" sz="1800"/>
              <a:t>Armste 50% bezit nauwelijks 1% </a:t>
            </a:r>
            <a:endParaRPr lang="en-US" sz="1800"/>
          </a:p>
        </p:txBody>
      </p:sp>
    </p:spTree>
    <p:extLst>
      <p:ext uri="{BB962C8B-B14F-4D97-AF65-F5344CB8AC3E}">
        <p14:creationId xmlns:p14="http://schemas.microsoft.com/office/powerpoint/2010/main" val="3260403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p:cNvSpPr>
            <a:spLocks noGrp="1"/>
          </p:cNvSpPr>
          <p:nvPr>
            <p:ph type="title"/>
          </p:nvPr>
        </p:nvSpPr>
        <p:spPr>
          <a:xfrm>
            <a:off x="643468" y="643467"/>
            <a:ext cx="3415612" cy="5571066"/>
          </a:xfrm>
        </p:spPr>
        <p:txBody>
          <a:bodyPr>
            <a:normAutofit/>
          </a:bodyPr>
          <a:lstStyle/>
          <a:p>
            <a:r>
              <a:rPr lang="nl-NL">
                <a:solidFill>
                  <a:srgbClr val="FFFFFF"/>
                </a:solidFill>
              </a:rPr>
              <a:t>MVO en Armoede</a:t>
            </a:r>
          </a:p>
        </p:txBody>
      </p:sp>
      <p:sp>
        <p:nvSpPr>
          <p:cNvPr id="3" name="Tijdelijke aanduiding voor inhoud 2">
            <a:extLst>
              <a:ext uri="{FF2B5EF4-FFF2-40B4-BE49-F238E27FC236}">
                <a16:creationId xmlns:a16="http://schemas.microsoft.com/office/drawing/2014/main" id="{0F729830-670C-40C0-9840-69E43C7291E7}"/>
              </a:ext>
            </a:extLst>
          </p:cNvPr>
          <p:cNvSpPr>
            <a:spLocks noGrp="1"/>
          </p:cNvSpPr>
          <p:nvPr>
            <p:ph idx="1"/>
          </p:nvPr>
        </p:nvSpPr>
        <p:spPr>
          <a:xfrm>
            <a:off x="5418165" y="1679713"/>
            <a:ext cx="6011835" cy="4023360"/>
          </a:xfrm>
        </p:spPr>
        <p:txBody>
          <a:bodyPr>
            <a:normAutofit/>
          </a:bodyPr>
          <a:lstStyle/>
          <a:p>
            <a:pPr lvl="0"/>
            <a:r>
              <a:rPr lang="nl-NL" sz="2800"/>
              <a:t>Armoede niet alleen veel persoonlijk leed </a:t>
            </a:r>
            <a:endParaRPr lang="en-US" sz="2800"/>
          </a:p>
          <a:p>
            <a:pPr lvl="0"/>
            <a:r>
              <a:rPr lang="nl-NL" sz="2800"/>
              <a:t>Het kost de samenleving ook veel geld. </a:t>
            </a:r>
            <a:endParaRPr lang="en-US" sz="2800"/>
          </a:p>
          <a:p>
            <a:pPr lvl="1"/>
            <a:r>
              <a:rPr lang="nl-NL" sz="2400"/>
              <a:t>mislopen van belastinggeld </a:t>
            </a:r>
            <a:endParaRPr lang="en-US" sz="2400"/>
          </a:p>
          <a:p>
            <a:pPr lvl="1"/>
            <a:r>
              <a:rPr lang="nl-NL" sz="2400"/>
              <a:t>hoge zorgkosten</a:t>
            </a:r>
            <a:endParaRPr lang="en-US" sz="2400"/>
          </a:p>
          <a:p>
            <a:pPr lvl="1"/>
            <a:r>
              <a:rPr lang="nl-NL" sz="2400"/>
              <a:t>het uitbetalen van uitkeringen</a:t>
            </a:r>
            <a:endParaRPr lang="en-US" sz="2400"/>
          </a:p>
        </p:txBody>
      </p:sp>
    </p:spTree>
    <p:extLst>
      <p:ext uri="{BB962C8B-B14F-4D97-AF65-F5344CB8AC3E}">
        <p14:creationId xmlns:p14="http://schemas.microsoft.com/office/powerpoint/2010/main" val="1091482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p:cNvSpPr>
            <a:spLocks noGrp="1"/>
          </p:cNvSpPr>
          <p:nvPr>
            <p:ph type="title"/>
          </p:nvPr>
        </p:nvSpPr>
        <p:spPr>
          <a:xfrm>
            <a:off x="643468" y="643467"/>
            <a:ext cx="3415612" cy="5571066"/>
          </a:xfrm>
        </p:spPr>
        <p:txBody>
          <a:bodyPr>
            <a:normAutofit/>
          </a:bodyPr>
          <a:lstStyle/>
          <a:p>
            <a:r>
              <a:rPr lang="nl-NL">
                <a:solidFill>
                  <a:srgbClr val="FFFFFF"/>
                </a:solidFill>
              </a:rPr>
              <a:t>MVO en Armoede</a:t>
            </a:r>
          </a:p>
        </p:txBody>
      </p:sp>
      <p:sp>
        <p:nvSpPr>
          <p:cNvPr id="3" name="Tijdelijke aanduiding voor inhoud 2">
            <a:extLst>
              <a:ext uri="{FF2B5EF4-FFF2-40B4-BE49-F238E27FC236}">
                <a16:creationId xmlns:a16="http://schemas.microsoft.com/office/drawing/2014/main" id="{F1504C67-84A5-4C86-AB42-515213D72244}"/>
              </a:ext>
            </a:extLst>
          </p:cNvPr>
          <p:cNvSpPr>
            <a:spLocks noGrp="1"/>
          </p:cNvSpPr>
          <p:nvPr>
            <p:ph idx="1"/>
          </p:nvPr>
        </p:nvSpPr>
        <p:spPr>
          <a:xfrm>
            <a:off x="5049477" y="1417320"/>
            <a:ext cx="6837724" cy="4023360"/>
          </a:xfrm>
        </p:spPr>
        <p:txBody>
          <a:bodyPr>
            <a:normAutofit/>
          </a:bodyPr>
          <a:lstStyle/>
          <a:p>
            <a:pPr lvl="0"/>
            <a:r>
              <a:rPr lang="nl-NL" sz="2800" dirty="0"/>
              <a:t>Als bedrijf/ondernemer problemen door</a:t>
            </a:r>
            <a:endParaRPr lang="en-US" sz="2800" dirty="0"/>
          </a:p>
          <a:p>
            <a:pPr lvl="1"/>
            <a:r>
              <a:rPr lang="nl-NL" sz="2400" dirty="0"/>
              <a:t>schuldeiser </a:t>
            </a:r>
            <a:endParaRPr lang="en-US" sz="2400" dirty="0"/>
          </a:p>
          <a:p>
            <a:pPr lvl="1"/>
            <a:r>
              <a:rPr lang="nl-NL" sz="2400" dirty="0"/>
              <a:t>werknemers in de financiële problemen </a:t>
            </a:r>
            <a:endParaRPr lang="en-US" sz="2400" dirty="0"/>
          </a:p>
          <a:p>
            <a:pPr lvl="0"/>
            <a:r>
              <a:rPr lang="nl-NL" sz="2800" dirty="0"/>
              <a:t>Als bedrijf/ondernemer bijdrage leveren door </a:t>
            </a:r>
            <a:endParaRPr lang="en-US" sz="2800" dirty="0"/>
          </a:p>
          <a:p>
            <a:pPr lvl="1"/>
            <a:r>
              <a:rPr lang="nl-NL" sz="2400" dirty="0"/>
              <a:t>(lokale) initiatieven gericht op armoedebestrijding of preventie te steunen met geld, kennis of menskracht </a:t>
            </a:r>
            <a:endParaRPr lang="en-US" sz="2400" dirty="0"/>
          </a:p>
        </p:txBody>
      </p:sp>
    </p:spTree>
    <p:extLst>
      <p:ext uri="{BB962C8B-B14F-4D97-AF65-F5344CB8AC3E}">
        <p14:creationId xmlns:p14="http://schemas.microsoft.com/office/powerpoint/2010/main" val="1081066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24128" y="585216"/>
            <a:ext cx="8018272" cy="1499616"/>
          </a:xfrm>
        </p:spPr>
        <p:txBody>
          <a:bodyPr>
            <a:normAutofit/>
          </a:bodyPr>
          <a:lstStyle/>
          <a:p>
            <a:r>
              <a:rPr lang="nl-NL" dirty="0"/>
              <a:t>MVO en Biodiversiteit</a:t>
            </a:r>
          </a:p>
        </p:txBody>
      </p:sp>
      <p:sp>
        <p:nvSpPr>
          <p:cNvPr id="3" name="Tijdelijke aanduiding voor inhoud 2"/>
          <p:cNvSpPr>
            <a:spLocks noGrp="1"/>
          </p:cNvSpPr>
          <p:nvPr>
            <p:ph idx="1"/>
          </p:nvPr>
        </p:nvSpPr>
        <p:spPr>
          <a:xfrm>
            <a:off x="1024128" y="2286000"/>
            <a:ext cx="8018271" cy="4023360"/>
          </a:xfrm>
        </p:spPr>
        <p:txBody>
          <a:bodyPr>
            <a:normAutofit/>
          </a:bodyPr>
          <a:lstStyle/>
          <a:p>
            <a:r>
              <a:rPr lang="nl-NL" dirty="0"/>
              <a:t>Met biodiversiteit wordt de variatie onder alle levende organismen bedoeld. Het gaat hierbij om de diversiteit aan </a:t>
            </a:r>
            <a:r>
              <a:rPr lang="nl-NL" u="sng" dirty="0">
                <a:hlinkClick r:id="rId3"/>
              </a:rPr>
              <a:t>ecosystemen</a:t>
            </a:r>
            <a:r>
              <a:rPr lang="nl-NL" dirty="0"/>
              <a:t>, met daarin verschillende soorten </a:t>
            </a:r>
            <a:r>
              <a:rPr lang="nl-NL" u="sng" dirty="0">
                <a:hlinkClick r:id="rId4"/>
              </a:rPr>
              <a:t>organismen</a:t>
            </a:r>
            <a:r>
              <a:rPr lang="nl-NL" dirty="0"/>
              <a:t>, en de verschillen tussen organismen van hetzelfde soort.</a:t>
            </a:r>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609360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24128" y="585216"/>
            <a:ext cx="8018272" cy="1499616"/>
          </a:xfrm>
        </p:spPr>
        <p:txBody>
          <a:bodyPr>
            <a:normAutofit/>
          </a:bodyPr>
          <a:lstStyle/>
          <a:p>
            <a:r>
              <a:rPr lang="nl-NL" dirty="0"/>
              <a:t>MVO en Biodiversiteit</a:t>
            </a:r>
          </a:p>
        </p:txBody>
      </p:sp>
      <p:sp>
        <p:nvSpPr>
          <p:cNvPr id="3" name="Tijdelijke aanduiding voor inhoud 2"/>
          <p:cNvSpPr>
            <a:spLocks noGrp="1"/>
          </p:cNvSpPr>
          <p:nvPr>
            <p:ph idx="1"/>
          </p:nvPr>
        </p:nvSpPr>
        <p:spPr>
          <a:xfrm>
            <a:off x="1024128" y="2286000"/>
            <a:ext cx="8018271" cy="4023360"/>
          </a:xfrm>
        </p:spPr>
        <p:txBody>
          <a:bodyPr>
            <a:normAutofit/>
          </a:bodyPr>
          <a:lstStyle/>
          <a:p>
            <a:r>
              <a:rPr lang="nl-NL" sz="1700"/>
              <a:t>Biodiversiteit neemt af </a:t>
            </a:r>
          </a:p>
          <a:p>
            <a:r>
              <a:rPr lang="nl-NL" sz="1700"/>
              <a:t>Sinds 1970 heeft Europa 30% van zijn biodiversiteit verloren. </a:t>
            </a:r>
          </a:p>
          <a:p>
            <a:r>
              <a:rPr lang="nl-NL" sz="1700"/>
              <a:t>In de tropen is de teruggang maar liefst 60%. </a:t>
            </a:r>
          </a:p>
          <a:p>
            <a:r>
              <a:rPr lang="nl-NL" sz="1700"/>
              <a:t>Oorzaak: menselijk handelen: </a:t>
            </a:r>
          </a:p>
          <a:p>
            <a:pPr lvl="1"/>
            <a:r>
              <a:rPr lang="nl-NL" sz="1700"/>
              <a:t>milieuvervuiling, houtkap, overbevissing en urbanisatie. </a:t>
            </a:r>
          </a:p>
          <a:p>
            <a:pPr lvl="1"/>
            <a:endParaRPr lang="nl-NL" sz="1700"/>
          </a:p>
          <a:p>
            <a:r>
              <a:rPr lang="nl-NL" sz="1700"/>
              <a:t>We gebruiken simpelweg meer natuurlijke hulpbronnen dan de aarde kan herstellen.</a:t>
            </a:r>
          </a:p>
          <a:p>
            <a:r>
              <a:rPr lang="nl-NL" sz="1700"/>
              <a:t>Als het verlies aan biodiversiteit onverminderd doorgaat, kost dit de wereldgemeenschap $50 miljard per jaar. (Global </a:t>
            </a:r>
            <a:r>
              <a:rPr lang="nl-NL" sz="1700" err="1"/>
              <a:t>Diversity</a:t>
            </a:r>
            <a:r>
              <a:rPr lang="nl-NL" sz="1700"/>
              <a:t> Outlook).</a:t>
            </a:r>
          </a:p>
          <a:p>
            <a:endParaRPr lang="nl-NL" sz="1700"/>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517961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24128" y="585216"/>
            <a:ext cx="8018272" cy="1499616"/>
          </a:xfrm>
        </p:spPr>
        <p:txBody>
          <a:bodyPr>
            <a:normAutofit/>
          </a:bodyPr>
          <a:lstStyle/>
          <a:p>
            <a:r>
              <a:rPr lang="nl-NL" dirty="0"/>
              <a:t>MVO en Biodiversiteit</a:t>
            </a:r>
          </a:p>
        </p:txBody>
      </p:sp>
      <p:sp>
        <p:nvSpPr>
          <p:cNvPr id="3" name="Tijdelijke aanduiding voor inhoud 2"/>
          <p:cNvSpPr>
            <a:spLocks noGrp="1"/>
          </p:cNvSpPr>
          <p:nvPr>
            <p:ph idx="1"/>
          </p:nvPr>
        </p:nvSpPr>
        <p:spPr>
          <a:xfrm>
            <a:off x="1024128" y="2286000"/>
            <a:ext cx="8018271" cy="4023360"/>
          </a:xfrm>
        </p:spPr>
        <p:txBody>
          <a:bodyPr>
            <a:normAutofit/>
          </a:bodyPr>
          <a:lstStyle/>
          <a:p>
            <a:pPr marL="0" indent="0">
              <a:buNone/>
            </a:pPr>
            <a:r>
              <a:rPr lang="nl-NL" dirty="0"/>
              <a:t>Hoge urgentie!!!</a:t>
            </a:r>
          </a:p>
          <a:p>
            <a:r>
              <a:rPr lang="nl-NL" dirty="0"/>
              <a:t>Verduurzamen van productieketen is essentieel instrument om verlies van diversiteit te stoppen. </a:t>
            </a:r>
          </a:p>
          <a:p>
            <a:r>
              <a:rPr lang="nl-NL" dirty="0"/>
              <a:t>Minder dan 1/5 van de grootste bedrijven ter wereld ziet biodiversiteit als een belangrijk strategisch thema</a:t>
            </a:r>
          </a:p>
          <a:p>
            <a:r>
              <a:rPr lang="nl-NL" dirty="0"/>
              <a:t>7 van de 59 onderzochte AEX-genoteerde bedrijven expliciet aandacht besteden aan biodiversiteit</a:t>
            </a:r>
          </a:p>
          <a:p>
            <a:pPr lvl="1"/>
            <a:r>
              <a:rPr lang="nl-NL" dirty="0"/>
              <a:t>terwijl deze bedrijven voor voortbestaan afhankelijk zijn van beschikbaarheid van grondstoffen en natuurlijke hulpbronnen</a:t>
            </a:r>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113967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1024129" y="585216"/>
            <a:ext cx="3779085" cy="1499616"/>
          </a:xfrm>
        </p:spPr>
        <p:txBody>
          <a:bodyPr>
            <a:normAutofit/>
          </a:bodyPr>
          <a:lstStyle/>
          <a:p>
            <a:r>
              <a:rPr lang="nl-NL" dirty="0">
                <a:solidFill>
                  <a:srgbClr val="FFFFFF"/>
                </a:solidFill>
              </a:rPr>
              <a:t>MVO en Leefbaarheid</a:t>
            </a:r>
          </a:p>
        </p:txBody>
      </p:sp>
      <p:cxnSp>
        <p:nvCxnSpPr>
          <p:cNvPr id="18" name="Straight Connector 17">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9075" y="2193194"/>
            <a:ext cx="4470397" cy="4765040"/>
          </a:xfrm>
        </p:spPr>
        <p:txBody>
          <a:bodyPr>
            <a:normAutofit/>
          </a:bodyPr>
          <a:lstStyle/>
          <a:p>
            <a:pPr marL="0" indent="0">
              <a:buNone/>
            </a:pPr>
            <a:r>
              <a:rPr lang="nl-NL" sz="1400" dirty="0">
                <a:solidFill>
                  <a:srgbClr val="FFFFFF"/>
                </a:solidFill>
                <a:latin typeface="Arial" panose="020B0604020202020204" pitchFamily="34" charset="0"/>
                <a:cs typeface="Arial" panose="020B0604020202020204" pitchFamily="34" charset="0"/>
              </a:rPr>
              <a:t>Het begrip 'leefbaarheid' gaat over hoe aantrekkelijk een gebied is om te wonen of te werken. Verschillende kenmerken spelen hier een belangrijke rol in:</a:t>
            </a:r>
          </a:p>
          <a:p>
            <a:pPr marL="0" indent="0">
              <a:buNone/>
            </a:pPr>
            <a:r>
              <a:rPr lang="nl-NL" sz="1400" dirty="0">
                <a:solidFill>
                  <a:srgbClr val="FFFFFF"/>
                </a:solidFill>
                <a:latin typeface="Arial" panose="020B0604020202020204" pitchFamily="34" charset="0"/>
                <a:cs typeface="Arial" panose="020B0604020202020204" pitchFamily="34" charset="0"/>
              </a:rPr>
              <a:t>Voldoende voorzieningen: scholen, winkels, parkeerfaciliteiten, openbare verlichting, groen, openbaar vervoer.</a:t>
            </a:r>
          </a:p>
          <a:p>
            <a:r>
              <a:rPr lang="nl-NL" sz="1400" dirty="0">
                <a:solidFill>
                  <a:srgbClr val="FFFFFF"/>
                </a:solidFill>
                <a:latin typeface="Arial" panose="020B0604020202020204" pitchFamily="34" charset="0"/>
                <a:cs typeface="Arial" panose="020B0604020202020204" pitchFamily="34" charset="0"/>
              </a:rPr>
              <a:t>Sociale cohesie: de aanwezigheid en kwaliteit van buurtcontacten en vormen van burenhulp.</a:t>
            </a:r>
          </a:p>
          <a:p>
            <a:r>
              <a:rPr lang="nl-NL" sz="1400" dirty="0">
                <a:solidFill>
                  <a:srgbClr val="FFFFFF"/>
                </a:solidFill>
                <a:latin typeface="Arial" panose="020B0604020202020204" pitchFamily="34" charset="0"/>
                <a:cs typeface="Arial" panose="020B0604020202020204" pitchFamily="34" charset="0"/>
              </a:rPr>
              <a:t>(Sociale) veiligheid: inbraak, drugsgebruik, vandalisme, verkeer.</a:t>
            </a:r>
          </a:p>
          <a:p>
            <a:r>
              <a:rPr lang="nl-NL" sz="1400" dirty="0">
                <a:solidFill>
                  <a:srgbClr val="FFFFFF"/>
                </a:solidFill>
                <a:latin typeface="Arial" panose="020B0604020202020204" pitchFamily="34" charset="0"/>
                <a:cs typeface="Arial" panose="020B0604020202020204" pitchFamily="34" charset="0"/>
              </a:rPr>
              <a:t>Milieu: vervuiling, zwerfvuil, bodemverontreiniging, luchtkwaliteit, geluidsoverlast.</a:t>
            </a:r>
          </a:p>
          <a:p>
            <a:r>
              <a:rPr lang="nl-NL" sz="1400" dirty="0">
                <a:solidFill>
                  <a:srgbClr val="FFFFFF"/>
                </a:solidFill>
                <a:latin typeface="Arial" panose="020B0604020202020204" pitchFamily="34" charset="0"/>
                <a:cs typeface="Arial" panose="020B0604020202020204" pitchFamily="34" charset="0"/>
              </a:rPr>
              <a:t>De kwaliteit van de openbare ruimte: een al dan niet verloederd straatbeeld, leegstand, autowrakken, kapotte speeltoestellen, de onderhoudsstaat van parken en straten.</a:t>
            </a:r>
          </a:p>
        </p:txBody>
      </p:sp>
      <p:pic>
        <p:nvPicPr>
          <p:cNvPr id="4" name="Afbeelding 3"/>
          <p:cNvPicPr>
            <a:picLocks noChangeAspect="1"/>
          </p:cNvPicPr>
          <p:nvPr/>
        </p:nvPicPr>
        <p:blipFill rotWithShape="1">
          <a:blip r:embed="rId2"/>
          <a:srcRect l="14259" r="2730"/>
          <a:stretch/>
        </p:blipFill>
        <p:spPr>
          <a:xfrm>
            <a:off x="6492677" y="235730"/>
            <a:ext cx="4480227" cy="6622270"/>
          </a:xfrm>
          <a:prstGeom prst="rect">
            <a:avLst/>
          </a:prstGeom>
        </p:spPr>
      </p:pic>
    </p:spTree>
    <p:extLst>
      <p:ext uri="{BB962C8B-B14F-4D97-AF65-F5344CB8AC3E}">
        <p14:creationId xmlns:p14="http://schemas.microsoft.com/office/powerpoint/2010/main" val="4260058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1024129" y="585216"/>
            <a:ext cx="3779085" cy="1499616"/>
          </a:xfrm>
        </p:spPr>
        <p:txBody>
          <a:bodyPr>
            <a:normAutofit/>
          </a:bodyPr>
          <a:lstStyle/>
          <a:p>
            <a:r>
              <a:rPr lang="nl-NL">
                <a:solidFill>
                  <a:srgbClr val="FFFFFF"/>
                </a:solidFill>
              </a:rPr>
              <a:t>MVO en Leefbaarheid</a:t>
            </a:r>
          </a:p>
        </p:txBody>
      </p:sp>
      <p:cxnSp>
        <p:nvCxnSpPr>
          <p:cNvPr id="25" name="Straight Connector 24">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1024129" y="2286000"/>
            <a:ext cx="3791711" cy="4185920"/>
          </a:xfrm>
        </p:spPr>
        <p:txBody>
          <a:bodyPr>
            <a:normAutofit/>
          </a:bodyPr>
          <a:lstStyle/>
          <a:p>
            <a:pPr marL="0" indent="0">
              <a:buNone/>
            </a:pPr>
            <a:r>
              <a:rPr lang="nl-NL" sz="1600" dirty="0">
                <a:solidFill>
                  <a:srgbClr val="FFFFFF"/>
                </a:solidFill>
                <a:latin typeface="Arial" panose="020B0604020202020204" pitchFamily="34" charset="0"/>
                <a:cs typeface="Arial" panose="020B0604020202020204" pitchFamily="34" charset="0"/>
              </a:rPr>
              <a:t>Als bedrijf lokaal bekend en betrokken?</a:t>
            </a:r>
          </a:p>
          <a:p>
            <a:pPr marL="0" indent="0">
              <a:buNone/>
            </a:pPr>
            <a:r>
              <a:rPr lang="nl-NL" sz="1600" dirty="0">
                <a:solidFill>
                  <a:srgbClr val="FFFFFF"/>
                </a:solidFill>
                <a:latin typeface="Arial" panose="020B0604020202020204" pitchFamily="34" charset="0"/>
                <a:cs typeface="Arial" panose="020B0604020202020204" pitchFamily="34" charset="0"/>
              </a:rPr>
              <a:t>Maatschappelijk Betrokken Ondernemer (MBO)</a:t>
            </a:r>
          </a:p>
          <a:p>
            <a:pPr marL="0" indent="0">
              <a:buNone/>
            </a:pPr>
            <a:endParaRPr lang="nl-NL" sz="1600" dirty="0">
              <a:solidFill>
                <a:srgbClr val="FFFFFF"/>
              </a:solidFill>
              <a:latin typeface="Arial" panose="020B0604020202020204" pitchFamily="34" charset="0"/>
              <a:cs typeface="Arial" panose="020B0604020202020204" pitchFamily="34" charset="0"/>
            </a:endParaRPr>
          </a:p>
          <a:p>
            <a:pPr lvl="1"/>
            <a:r>
              <a:rPr lang="nl-NL" sz="1600" dirty="0">
                <a:solidFill>
                  <a:srgbClr val="FFFFFF"/>
                </a:solidFill>
                <a:latin typeface="Arial" panose="020B0604020202020204" pitchFamily="34" charset="0"/>
                <a:cs typeface="Arial" panose="020B0604020202020204" pitchFamily="34" charset="0"/>
              </a:rPr>
              <a:t>Vrijwilligerswerk in de buurt</a:t>
            </a:r>
          </a:p>
          <a:p>
            <a:pPr lvl="1"/>
            <a:r>
              <a:rPr lang="nl-NL" sz="1600" dirty="0">
                <a:solidFill>
                  <a:srgbClr val="FFFFFF"/>
                </a:solidFill>
                <a:latin typeface="Arial" panose="020B0604020202020204" pitchFamily="34" charset="0"/>
                <a:cs typeface="Arial" panose="020B0604020202020204" pitchFamily="34" charset="0"/>
              </a:rPr>
              <a:t>Buurtborrel</a:t>
            </a:r>
          </a:p>
          <a:p>
            <a:pPr lvl="1"/>
            <a:r>
              <a:rPr lang="nl-NL" sz="1600" dirty="0">
                <a:solidFill>
                  <a:srgbClr val="FFFFFF"/>
                </a:solidFill>
                <a:latin typeface="Arial" panose="020B0604020202020204" pitchFamily="34" charset="0"/>
                <a:cs typeface="Arial" panose="020B0604020202020204" pitchFamily="34" charset="0"/>
              </a:rPr>
              <a:t>Kansarme jongeren helpen en toekomst bieden</a:t>
            </a:r>
          </a:p>
          <a:p>
            <a:pPr lvl="1"/>
            <a:r>
              <a:rPr lang="nl-NL" sz="1600" dirty="0">
                <a:solidFill>
                  <a:srgbClr val="FFFFFF"/>
                </a:solidFill>
                <a:latin typeface="Arial" panose="020B0604020202020204" pitchFamily="34" charset="0"/>
                <a:cs typeface="Arial" panose="020B0604020202020204" pitchFamily="34" charset="0"/>
              </a:rPr>
              <a:t>Workshops of weekendschool</a:t>
            </a:r>
          </a:p>
          <a:p>
            <a:endParaRPr lang="nl-NL" sz="1600" dirty="0">
              <a:solidFill>
                <a:srgbClr val="FFFFFF"/>
              </a:solidFill>
              <a:latin typeface="Arial" panose="020B0604020202020204" pitchFamily="34" charset="0"/>
              <a:cs typeface="Arial" panose="020B0604020202020204" pitchFamily="34" charset="0"/>
            </a:endParaRPr>
          </a:p>
          <a:p>
            <a:r>
              <a:rPr lang="nl-NL" sz="1600" dirty="0">
                <a:solidFill>
                  <a:srgbClr val="FFFFFF"/>
                </a:solidFill>
                <a:latin typeface="Arial" panose="020B0604020202020204" pitchFamily="34" charset="0"/>
                <a:cs typeface="Arial" panose="020B0604020202020204" pitchFamily="34" charset="0"/>
              </a:rPr>
              <a:t>Goed voor buurt en goed voor bedrijf</a:t>
            </a:r>
          </a:p>
        </p:txBody>
      </p:sp>
      <p:pic>
        <p:nvPicPr>
          <p:cNvPr id="4" name="Afbeelding 3" descr="Afbeelding met foto, veel, jong, bedekt&#10;&#10;Automatisch gegenereerde beschrijving"/>
          <p:cNvPicPr>
            <a:picLocks noChangeAspect="1"/>
          </p:cNvPicPr>
          <p:nvPr/>
        </p:nvPicPr>
        <p:blipFill rotWithShape="1">
          <a:blip r:embed="rId3"/>
          <a:srcRect t="3079" r="20000" b="6013"/>
          <a:stretch/>
        </p:blipFill>
        <p:spPr>
          <a:xfrm>
            <a:off x="6096000" y="1894540"/>
            <a:ext cx="5455921" cy="3068920"/>
          </a:xfrm>
          <a:prstGeom prst="rect">
            <a:avLst/>
          </a:prstGeom>
        </p:spPr>
      </p:pic>
    </p:spTree>
    <p:extLst>
      <p:ext uri="{BB962C8B-B14F-4D97-AF65-F5344CB8AC3E}">
        <p14:creationId xmlns:p14="http://schemas.microsoft.com/office/powerpoint/2010/main" val="4197202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p:cNvSpPr>
            <a:spLocks noGrp="1"/>
          </p:cNvSpPr>
          <p:nvPr>
            <p:ph type="title"/>
          </p:nvPr>
        </p:nvSpPr>
        <p:spPr>
          <a:xfrm>
            <a:off x="643468" y="643467"/>
            <a:ext cx="3415612" cy="5571066"/>
          </a:xfrm>
        </p:spPr>
        <p:txBody>
          <a:bodyPr>
            <a:normAutofit/>
          </a:bodyPr>
          <a:lstStyle/>
          <a:p>
            <a:r>
              <a:rPr lang="nl-NL">
                <a:solidFill>
                  <a:srgbClr val="FFFFFF"/>
                </a:solidFill>
              </a:rPr>
              <a:t>MVO en Diversiteit</a:t>
            </a:r>
          </a:p>
        </p:txBody>
      </p:sp>
      <p:sp>
        <p:nvSpPr>
          <p:cNvPr id="3" name="Tijdelijke aanduiding voor inhoud 2">
            <a:extLst>
              <a:ext uri="{FF2B5EF4-FFF2-40B4-BE49-F238E27FC236}">
                <a16:creationId xmlns:a16="http://schemas.microsoft.com/office/drawing/2014/main" id="{D87ED805-647E-4CF6-A1D8-CA038FD4F5CD}"/>
              </a:ext>
            </a:extLst>
          </p:cNvPr>
          <p:cNvSpPr>
            <a:spLocks noGrp="1"/>
          </p:cNvSpPr>
          <p:nvPr>
            <p:ph idx="1"/>
          </p:nvPr>
        </p:nvSpPr>
        <p:spPr>
          <a:xfrm>
            <a:off x="5207764" y="1580321"/>
            <a:ext cx="6340768" cy="4023360"/>
          </a:xfrm>
        </p:spPr>
        <p:txBody>
          <a:bodyPr>
            <a:normAutofit/>
          </a:bodyPr>
          <a:lstStyle/>
          <a:p>
            <a:pPr lvl="0">
              <a:lnSpc>
                <a:spcPct val="100000"/>
              </a:lnSpc>
              <a:defRPr b="1"/>
            </a:pPr>
            <a:r>
              <a:rPr lang="nl-NL" sz="2800" dirty="0"/>
              <a:t>Diversiteit?</a:t>
            </a:r>
            <a:endParaRPr lang="en-US" sz="2800" dirty="0"/>
          </a:p>
          <a:p>
            <a:pPr lvl="0">
              <a:lnSpc>
                <a:spcPct val="100000"/>
              </a:lnSpc>
              <a:defRPr b="1"/>
            </a:pPr>
            <a:r>
              <a:rPr lang="nl-NL" sz="2800" dirty="0"/>
              <a:t>Diversiteit is het optimaal en duurzaam benutten van talenten van alle medewerkers rekening houdend met onderlinge verschillen en overeenkomsten</a:t>
            </a:r>
            <a:endParaRPr lang="en-US" sz="2800" dirty="0"/>
          </a:p>
          <a:p>
            <a:pPr lvl="1">
              <a:lnSpc>
                <a:spcPct val="100000"/>
              </a:lnSpc>
            </a:pPr>
            <a:r>
              <a:rPr lang="nl-NL" sz="2400" dirty="0"/>
              <a:t>goede balans tussen leeftijd, sekse en etniciteit, maar ook aan het aannemen van medewerkers met een arbeidsbeperking</a:t>
            </a:r>
            <a:endParaRPr lang="en-US" sz="2400" dirty="0"/>
          </a:p>
        </p:txBody>
      </p:sp>
    </p:spTree>
    <p:extLst>
      <p:ext uri="{BB962C8B-B14F-4D97-AF65-F5344CB8AC3E}">
        <p14:creationId xmlns:p14="http://schemas.microsoft.com/office/powerpoint/2010/main" val="503664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rPr>
              <a:t>Mijn Leefomgeving </a:t>
            </a:r>
          </a:p>
          <a:p>
            <a:pPr marL="0" marR="0" lvl="0" indent="0" algn="ctr" defTabSz="914400" rtl="0" eaLnBrk="1" fontAlgn="auto" latinLnBrk="0" hangingPunct="1">
              <a:lnSpc>
                <a:spcPct val="90000"/>
              </a:lnSpc>
              <a:spcBef>
                <a:spcPct val="0"/>
              </a:spcBef>
              <a:spcAft>
                <a:spcPts val="0"/>
              </a:spcAft>
              <a:buClrTx/>
              <a:buSzTx/>
              <a:buFontTx/>
              <a:buNone/>
              <a:tabLst/>
              <a:defRPr/>
            </a:pPr>
            <a:r>
              <a:rPr lang="nl-NL" sz="4400" b="1" err="1">
                <a:solidFill>
                  <a:schemeClr val="accent1"/>
                </a:solidFill>
                <a:latin typeface="Arial" panose="020B0604020202020204" pitchFamily="34" charset="0"/>
                <a:cs typeface="Arial" panose="020B0604020202020204" pitchFamily="34" charset="0"/>
              </a:rPr>
              <a:t>Expertles</a:t>
            </a:r>
            <a:r>
              <a:rPr lang="nl-NL" sz="4400" b="1">
                <a:solidFill>
                  <a:schemeClr val="accent1"/>
                </a:solidFill>
                <a:latin typeface="Arial" panose="020B0604020202020204" pitchFamily="34" charset="0"/>
                <a:cs typeface="Arial" panose="020B0604020202020204" pitchFamily="34" charset="0"/>
              </a:rPr>
              <a:t> Stad en wijk</a:t>
            </a:r>
            <a:endParaRPr kumimoji="0" lang="nl-NL" sz="4400" b="0" i="0"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extLst>
              <p:ext uri="{D42A27DB-BD31-4B8C-83A1-F6EECF244321}">
                <p14:modId xmlns:p14="http://schemas.microsoft.com/office/powerpoint/2010/main" val="3193249703"/>
              </p:ext>
            </p:extLst>
          </p:nvPr>
        </p:nvGraphicFramePr>
        <p:xfrm>
          <a:off x="674370" y="6028586"/>
          <a:ext cx="8103868" cy="482561"/>
        </p:xfrm>
        <a:graphic>
          <a:graphicData uri="http://schemas.openxmlformats.org/drawingml/2006/table">
            <a:tbl>
              <a:tblPr firstRow="1" bandRow="1">
                <a:tableStyleId>{3B4B98B0-60AC-42C2-AFA5-B58CD77FA1E5}</a:tableStyleId>
              </a:tblPr>
              <a:tblGrid>
                <a:gridCol w="802756">
                  <a:extLst>
                    <a:ext uri="{9D8B030D-6E8A-4147-A177-3AD203B41FA5}">
                      <a16:colId xmlns:a16="http://schemas.microsoft.com/office/drawing/2014/main" val="648769890"/>
                    </a:ext>
                  </a:extLst>
                </a:gridCol>
                <a:gridCol w="802756">
                  <a:extLst>
                    <a:ext uri="{9D8B030D-6E8A-4147-A177-3AD203B41FA5}">
                      <a16:colId xmlns:a16="http://schemas.microsoft.com/office/drawing/2014/main" val="469597195"/>
                    </a:ext>
                  </a:extLst>
                </a:gridCol>
                <a:gridCol w="802756">
                  <a:extLst>
                    <a:ext uri="{9D8B030D-6E8A-4147-A177-3AD203B41FA5}">
                      <a16:colId xmlns:a16="http://schemas.microsoft.com/office/drawing/2014/main" val="1458696249"/>
                    </a:ext>
                  </a:extLst>
                </a:gridCol>
                <a:gridCol w="802756">
                  <a:extLst>
                    <a:ext uri="{9D8B030D-6E8A-4147-A177-3AD203B41FA5}">
                      <a16:colId xmlns:a16="http://schemas.microsoft.com/office/drawing/2014/main" val="4042337055"/>
                    </a:ext>
                  </a:extLst>
                </a:gridCol>
                <a:gridCol w="802756">
                  <a:extLst>
                    <a:ext uri="{9D8B030D-6E8A-4147-A177-3AD203B41FA5}">
                      <a16:colId xmlns:a16="http://schemas.microsoft.com/office/drawing/2014/main" val="1032985660"/>
                    </a:ext>
                  </a:extLst>
                </a:gridCol>
                <a:gridCol w="802756">
                  <a:extLst>
                    <a:ext uri="{9D8B030D-6E8A-4147-A177-3AD203B41FA5}">
                      <a16:colId xmlns:a16="http://schemas.microsoft.com/office/drawing/2014/main" val="2567231980"/>
                    </a:ext>
                  </a:extLst>
                </a:gridCol>
                <a:gridCol w="802756">
                  <a:extLst>
                    <a:ext uri="{9D8B030D-6E8A-4147-A177-3AD203B41FA5}">
                      <a16:colId xmlns:a16="http://schemas.microsoft.com/office/drawing/2014/main" val="73331059"/>
                    </a:ext>
                  </a:extLst>
                </a:gridCol>
                <a:gridCol w="789397">
                  <a:extLst>
                    <a:ext uri="{9D8B030D-6E8A-4147-A177-3AD203B41FA5}">
                      <a16:colId xmlns:a16="http://schemas.microsoft.com/office/drawing/2014/main" val="2175227633"/>
                    </a:ext>
                  </a:extLst>
                </a:gridCol>
                <a:gridCol w="774678">
                  <a:extLst>
                    <a:ext uri="{9D8B030D-6E8A-4147-A177-3AD203B41FA5}">
                      <a16:colId xmlns:a16="http://schemas.microsoft.com/office/drawing/2014/main" val="1428987022"/>
                    </a:ext>
                  </a:extLst>
                </a:gridCol>
                <a:gridCol w="920501">
                  <a:extLst>
                    <a:ext uri="{9D8B030D-6E8A-4147-A177-3AD203B41FA5}">
                      <a16:colId xmlns:a16="http://schemas.microsoft.com/office/drawing/2014/main" val="279876203"/>
                    </a:ext>
                  </a:extLst>
                </a:gridCol>
              </a:tblGrid>
              <a:tr h="482561">
                <a:tc>
                  <a:txBody>
                    <a:bodyPr/>
                    <a:lstStyle/>
                    <a:p>
                      <a:pPr algn="ctr"/>
                      <a:r>
                        <a:rPr lang="nl-NL" sz="1400" b="0" kern="1200">
                          <a:solidFill>
                            <a:schemeClr val="bg2"/>
                          </a:solidFill>
                        </a:rPr>
                        <a:t>Week 1</a:t>
                      </a:r>
                      <a:endParaRPr lang="nl-NL" sz="1400" b="0" kern="1200">
                        <a:solidFill>
                          <a:schemeClr val="bg2"/>
                        </a:solidFill>
                        <a:latin typeface="+mn-lt"/>
                        <a:ea typeface="+mn-ea"/>
                        <a:cs typeface="+mn-cs"/>
                      </a:endParaRPr>
                    </a:p>
                  </a:txBody>
                  <a:tcPr anchor="ctr"/>
                </a:tc>
                <a:tc>
                  <a:txBody>
                    <a:bodyPr/>
                    <a:lstStyle/>
                    <a:p>
                      <a:pPr marL="0" algn="ctr" defTabSz="914400" rtl="0" eaLnBrk="1" latinLnBrk="0" hangingPunct="1"/>
                      <a:r>
                        <a:rPr lang="nl-NL" sz="1400" b="1" kern="1200" dirty="0">
                          <a:solidFill>
                            <a:schemeClr val="bg2"/>
                          </a:solidFill>
                        </a:rPr>
                        <a:t>Week 2</a:t>
                      </a:r>
                      <a:endParaRPr lang="nl-NL" sz="1400" b="1" kern="1200" dirty="0">
                        <a:solidFill>
                          <a:schemeClr val="bg2"/>
                        </a:solidFill>
                        <a:latin typeface="+mn-lt"/>
                        <a:ea typeface="+mn-ea"/>
                        <a:cs typeface="+mn-cs"/>
                      </a:endParaRPr>
                    </a:p>
                  </a:txBody>
                  <a:tcPr anchor="ctr"/>
                </a:tc>
                <a:tc>
                  <a:txBody>
                    <a:bodyPr/>
                    <a:lstStyle/>
                    <a:p>
                      <a:pPr algn="ctr"/>
                      <a:r>
                        <a:rPr lang="nl-NL" sz="1400" b="1" kern="1200">
                          <a:solidFill>
                            <a:schemeClr val="bg1">
                              <a:lumMod val="85000"/>
                            </a:schemeClr>
                          </a:solidFill>
                        </a:rPr>
                        <a:t>Week 3</a:t>
                      </a:r>
                      <a:endParaRPr lang="nl-NL" sz="1400" b="1" kern="1200">
                        <a:solidFill>
                          <a:schemeClr val="bg1">
                            <a:lumMod val="85000"/>
                          </a:schemeClr>
                        </a:solidFill>
                        <a:latin typeface="+mn-lt"/>
                        <a:ea typeface="+mn-ea"/>
                        <a:cs typeface="+mn-cs"/>
                      </a:endParaRPr>
                    </a:p>
                  </a:txBody>
                  <a:tcPr anchor="ctr"/>
                </a:tc>
                <a:tc>
                  <a:txBody>
                    <a:bodyPr/>
                    <a:lstStyle/>
                    <a:p>
                      <a:pPr algn="ctr"/>
                      <a:r>
                        <a:rPr lang="nl-NL" sz="1400" b="1" kern="1200" dirty="0">
                          <a:solidFill>
                            <a:schemeClr val="bg1">
                              <a:lumMod val="85000"/>
                            </a:schemeClr>
                          </a:solidFill>
                        </a:rPr>
                        <a:t>Week 4</a:t>
                      </a:r>
                      <a:endParaRPr lang="nl-NL" sz="1400" b="1" kern="1200" dirty="0">
                        <a:solidFill>
                          <a:schemeClr val="bg1">
                            <a:lumMod val="85000"/>
                          </a:schemeClr>
                        </a:solidFill>
                        <a:latin typeface="+mn-lt"/>
                        <a:ea typeface="+mn-ea"/>
                        <a:cs typeface="+mn-cs"/>
                      </a:endParaRPr>
                    </a:p>
                  </a:txBody>
                  <a:tcPr anchor="ctr"/>
                </a:tc>
                <a:tc>
                  <a:txBody>
                    <a:bodyPr/>
                    <a:lstStyle/>
                    <a:p>
                      <a:pPr algn="ctr"/>
                      <a:r>
                        <a:rPr lang="nl-NL" sz="1400" b="1" kern="1200" dirty="0">
                          <a:solidFill>
                            <a:schemeClr val="tx1"/>
                          </a:solidFill>
                        </a:rPr>
                        <a:t>Week 5</a:t>
                      </a:r>
                      <a:endParaRPr lang="nl-NL" sz="1400" b="1" kern="1200" dirty="0">
                        <a:solidFill>
                          <a:schemeClr val="tx1"/>
                        </a:solidFill>
                        <a:latin typeface="+mn-lt"/>
                        <a:ea typeface="+mn-ea"/>
                        <a:cs typeface="+mn-cs"/>
                      </a:endParaRPr>
                    </a:p>
                  </a:txBody>
                  <a:tcPr anchor="ctr"/>
                </a:tc>
                <a:tc>
                  <a:txBody>
                    <a:bodyPr/>
                    <a:lstStyle/>
                    <a:p>
                      <a:pPr algn="ctr"/>
                      <a:r>
                        <a:rPr lang="nl-NL" sz="1400">
                          <a:solidFill>
                            <a:schemeClr val="bg1">
                              <a:lumMod val="85000"/>
                            </a:schemeClr>
                          </a:solidFill>
                        </a:rPr>
                        <a:t>Week 6</a:t>
                      </a:r>
                    </a:p>
                  </a:txBody>
                  <a:tcPr anchor="ctr"/>
                </a:tc>
                <a:tc>
                  <a:txBody>
                    <a:bodyPr/>
                    <a:lstStyle/>
                    <a:p>
                      <a:pPr algn="ctr"/>
                      <a:r>
                        <a:rPr lang="nl-NL" sz="1400">
                          <a:solidFill>
                            <a:schemeClr val="bg1">
                              <a:lumMod val="85000"/>
                            </a:schemeClr>
                          </a:solidFill>
                        </a:rPr>
                        <a:t>Week 7</a:t>
                      </a:r>
                    </a:p>
                  </a:txBody>
                  <a:tcPr anchor="ctr"/>
                </a:tc>
                <a:tc>
                  <a:txBody>
                    <a:bodyPr/>
                    <a:lstStyle/>
                    <a:p>
                      <a:pPr algn="ctr"/>
                      <a:r>
                        <a:rPr lang="nl-NL" sz="1400">
                          <a:solidFill>
                            <a:schemeClr val="bg1">
                              <a:lumMod val="85000"/>
                            </a:schemeClr>
                          </a:solidFill>
                        </a:rPr>
                        <a:t>Week 8</a:t>
                      </a:r>
                    </a:p>
                  </a:txBody>
                  <a:tcPr anchor="ctr"/>
                </a:tc>
                <a:tc>
                  <a:txBody>
                    <a:bodyPr/>
                    <a:lstStyle/>
                    <a:p>
                      <a:pPr algn="ctr"/>
                      <a:r>
                        <a:rPr lang="nl-NL" sz="1400">
                          <a:solidFill>
                            <a:schemeClr val="bg1">
                              <a:lumMod val="85000"/>
                            </a:schemeClr>
                          </a:solidFill>
                        </a:rPr>
                        <a:t>Week 9</a:t>
                      </a:r>
                    </a:p>
                  </a:txBody>
                  <a:tcPr anchor="ctr"/>
                </a:tc>
                <a:tc>
                  <a:txBody>
                    <a:bodyPr/>
                    <a:lstStyle/>
                    <a:p>
                      <a:pPr algn="ctr"/>
                      <a:r>
                        <a:rPr lang="nl-NL" sz="1400" dirty="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112"/>
          <a:stretch/>
        </p:blipFill>
        <p:spPr>
          <a:xfrm>
            <a:off x="6180942" y="2080101"/>
            <a:ext cx="836782" cy="700279"/>
          </a:xfrm>
          <a:prstGeom prst="rect">
            <a:avLst/>
          </a:prstGeom>
        </p:spPr>
      </p:pic>
      <p:pic>
        <p:nvPicPr>
          <p:cNvPr id="12" name="Graphic 11" descr="Agenda silhouet">
            <a:extLst>
              <a:ext uri="{FF2B5EF4-FFF2-40B4-BE49-F238E27FC236}">
                <a16:creationId xmlns:a16="http://schemas.microsoft.com/office/drawing/2014/main" id="{2A02EC8A-F297-4241-92B5-1BC63B1180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142" y="4622465"/>
            <a:ext cx="914400" cy="914400"/>
          </a:xfrm>
          <a:prstGeom prst="rect">
            <a:avLst/>
          </a:prstGeom>
        </p:spPr>
      </p:pic>
      <p:sp>
        <p:nvSpPr>
          <p:cNvPr id="13" name="Tijdelijke aanduiding voor inhoud 5">
            <a:extLst>
              <a:ext uri="{FF2B5EF4-FFF2-40B4-BE49-F238E27FC236}">
                <a16:creationId xmlns:a16="http://schemas.microsoft.com/office/drawing/2014/main" id="{BC3B0B6C-7490-49B6-9060-444D61A2630D}"/>
              </a:ext>
            </a:extLst>
          </p:cNvPr>
          <p:cNvSpPr txBox="1">
            <a:spLocks/>
          </p:cNvSpPr>
          <p:nvPr/>
        </p:nvSpPr>
        <p:spPr bwMode="auto">
          <a:xfrm>
            <a:off x="1729105" y="4707737"/>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dirty="0">
                <a:solidFill>
                  <a:srgbClr val="000644"/>
                </a:solidFill>
                <a:latin typeface="Arial" panose="020B0604020202020204" pitchFamily="34" charset="0"/>
                <a:cs typeface="Arial" panose="020B0604020202020204" pitchFamily="34" charset="0"/>
              </a:rPr>
              <a:t>Les en datum</a:t>
            </a:r>
          </a:p>
          <a:p>
            <a:pPr marL="0" indent="0" defTabSz="914400">
              <a:buNone/>
              <a:defRPr/>
            </a:pPr>
            <a:r>
              <a:rPr kumimoji="0" lang="nl-NL" sz="1800" i="0" u="none" strike="noStrike" kern="1200" cap="none" spc="0" normalizeH="0" baseline="0" noProof="0" dirty="0">
                <a:ln>
                  <a:noFill/>
                </a:ln>
                <a:solidFill>
                  <a:srgbClr val="000644"/>
                </a:solidFill>
                <a:effectLst/>
                <a:uLnTx/>
                <a:uFillTx/>
                <a:latin typeface="Arial"/>
                <a:cs typeface="Arial"/>
              </a:rPr>
              <a:t>Les 2 van donderdag 16-12-2021</a:t>
            </a:r>
            <a:endPar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Graphic 14" descr="Klaslokaal met effen opvulling">
            <a:extLst>
              <a:ext uri="{FF2B5EF4-FFF2-40B4-BE49-F238E27FC236}">
                <a16:creationId xmlns:a16="http://schemas.microsoft.com/office/drawing/2014/main" id="{D406E31E-B8E8-4C03-909F-1F5199DD06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142" y="1880702"/>
            <a:ext cx="914400" cy="914400"/>
          </a:xfrm>
          <a:prstGeom prst="rect">
            <a:avLst/>
          </a:prstGeom>
        </p:spPr>
      </p:pic>
      <p:sp>
        <p:nvSpPr>
          <p:cNvPr id="16" name="Tijdelijke aanduiding voor inhoud 5">
            <a:extLst>
              <a:ext uri="{FF2B5EF4-FFF2-40B4-BE49-F238E27FC236}">
                <a16:creationId xmlns:a16="http://schemas.microsoft.com/office/drawing/2014/main" id="{24004357-24FE-4167-B53C-9F42B4C70B3D}"/>
              </a:ext>
            </a:extLst>
          </p:cNvPr>
          <p:cNvSpPr txBox="1">
            <a:spLocks/>
          </p:cNvSpPr>
          <p:nvPr/>
        </p:nvSpPr>
        <p:spPr bwMode="auto">
          <a:xfrm>
            <a:off x="1729105" y="1952156"/>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a:solidFill>
                  <a:srgbClr val="000644"/>
                </a:solidFill>
                <a:latin typeface="Arial" panose="020B0604020202020204" pitchFamily="34" charset="0"/>
                <a:cs typeface="Arial" panose="020B0604020202020204" pitchFamily="34" charset="0"/>
              </a:rPr>
              <a:t>Groep</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Leerjaar 2</a:t>
            </a:r>
          </a:p>
        </p:txBody>
      </p:sp>
      <p:sp>
        <p:nvSpPr>
          <p:cNvPr id="19" name="Tijdelijke aanduiding voor inhoud 5">
            <a:extLst>
              <a:ext uri="{FF2B5EF4-FFF2-40B4-BE49-F238E27FC236}">
                <a16:creationId xmlns:a16="http://schemas.microsoft.com/office/drawing/2014/main" id="{DD358EE9-0D6B-4D22-ACF3-8516B8A51C58}"/>
              </a:ext>
            </a:extLst>
          </p:cNvPr>
          <p:cNvSpPr txBox="1">
            <a:spLocks/>
          </p:cNvSpPr>
          <p:nvPr/>
        </p:nvSpPr>
        <p:spPr bwMode="auto">
          <a:xfrm>
            <a:off x="1729105" y="3386888"/>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a:solidFill>
                  <a:srgbClr val="000644"/>
                </a:solidFill>
                <a:latin typeface="Arial" panose="020B0604020202020204" pitchFamily="34" charset="0"/>
                <a:cs typeface="Arial" panose="020B0604020202020204" pitchFamily="34" charset="0"/>
              </a:rPr>
              <a:t>Periode </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a:solidFill>
                  <a:prstClr val="black"/>
                </a:solidFill>
                <a:latin typeface="Arial" panose="020B0604020202020204" pitchFamily="34" charset="0"/>
                <a:cs typeface="Arial" panose="020B0604020202020204" pitchFamily="34" charset="0"/>
              </a:rPr>
              <a:t>Periode 2</a:t>
            </a:r>
            <a:endParaRPr kumimoji="0" 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Graphic 2" descr="Badge silhouet">
            <a:extLst>
              <a:ext uri="{FF2B5EF4-FFF2-40B4-BE49-F238E27FC236}">
                <a16:creationId xmlns:a16="http://schemas.microsoft.com/office/drawing/2014/main" id="{FD7BA2AE-B386-486D-BD2B-BBDC78A893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8313" y="3331709"/>
            <a:ext cx="914400" cy="914400"/>
          </a:xfrm>
          <a:prstGeom prst="rect">
            <a:avLst/>
          </a:prstGeom>
        </p:spPr>
      </p:pic>
      <p:sp>
        <p:nvSpPr>
          <p:cNvPr id="8" name="Tekstvak 7">
            <a:extLst>
              <a:ext uri="{FF2B5EF4-FFF2-40B4-BE49-F238E27FC236}">
                <a16:creationId xmlns:a16="http://schemas.microsoft.com/office/drawing/2014/main" id="{6F6C2013-335F-4397-A755-653350D02EE0}"/>
              </a:ext>
            </a:extLst>
          </p:cNvPr>
          <p:cNvSpPr txBox="1"/>
          <p:nvPr/>
        </p:nvSpPr>
        <p:spPr>
          <a:xfrm>
            <a:off x="7248525" y="2095648"/>
            <a:ext cx="2762250" cy="400110"/>
          </a:xfrm>
          <a:prstGeom prst="rect">
            <a:avLst/>
          </a:prstGeom>
          <a:noFill/>
        </p:spPr>
        <p:txBody>
          <a:bodyPr wrap="square" rtlCol="0">
            <a:spAutoFit/>
          </a:bodyPr>
          <a:lstStyle/>
          <a:p>
            <a:r>
              <a:rPr lang="nl-NL" sz="2000" b="1">
                <a:latin typeface="Arial" panose="020B0604020202020204" pitchFamily="34" charset="0"/>
                <a:cs typeface="Arial" panose="020B0604020202020204" pitchFamily="34" charset="0"/>
              </a:rPr>
              <a:t>Begrippen</a:t>
            </a:r>
          </a:p>
        </p:txBody>
      </p:sp>
      <p:sp>
        <p:nvSpPr>
          <p:cNvPr id="14" name="Tekstvak 13">
            <a:extLst>
              <a:ext uri="{FF2B5EF4-FFF2-40B4-BE49-F238E27FC236}">
                <a16:creationId xmlns:a16="http://schemas.microsoft.com/office/drawing/2014/main" id="{C85F5233-4CA5-42AA-BC97-49E205FB8695}"/>
              </a:ext>
            </a:extLst>
          </p:cNvPr>
          <p:cNvSpPr txBox="1"/>
          <p:nvPr/>
        </p:nvSpPr>
        <p:spPr>
          <a:xfrm>
            <a:off x="7248525" y="2613557"/>
            <a:ext cx="6097656" cy="1200329"/>
          </a:xfrm>
          <a:prstGeom prst="rect">
            <a:avLst/>
          </a:prstGeom>
          <a:noFill/>
        </p:spPr>
        <p:txBody>
          <a:bodyPr wrap="square">
            <a:spAutoFit/>
          </a:bodyPr>
          <a:lstStyle/>
          <a:p>
            <a:r>
              <a:rPr lang="nl-NL" sz="1800" dirty="0">
                <a:effectLst/>
                <a:latin typeface="Arial" panose="020B0604020202020204" pitchFamily="34" charset="0"/>
                <a:ea typeface="Calibri" panose="020F0502020204030204" pitchFamily="34" charset="0"/>
                <a:cs typeface="Times New Roman" panose="02020603050405020304" pitchFamily="18" charset="0"/>
              </a:rPr>
              <a:t>Ondernemen in de wijk </a:t>
            </a:r>
          </a:p>
          <a:p>
            <a:r>
              <a:rPr lang="nl-NL" sz="1800" dirty="0">
                <a:effectLst/>
                <a:latin typeface="Arial" panose="020B0604020202020204" pitchFamily="34" charset="0"/>
                <a:ea typeface="Calibri" panose="020F0502020204030204" pitchFamily="34" charset="0"/>
                <a:cs typeface="Times New Roman" panose="02020603050405020304" pitchFamily="18" charset="0"/>
              </a:rPr>
              <a:t>MVO &amp; Armoede</a:t>
            </a:r>
          </a:p>
          <a:p>
            <a:r>
              <a:rPr lang="nl-NL" sz="1800" dirty="0">
                <a:effectLst/>
                <a:latin typeface="Arial" panose="020B0604020202020204" pitchFamily="34" charset="0"/>
                <a:ea typeface="Calibri" panose="020F0502020204030204" pitchFamily="34" charset="0"/>
                <a:cs typeface="Times New Roman" panose="02020603050405020304" pitchFamily="18" charset="0"/>
              </a:rPr>
              <a:t>MVO &amp; Biodiversiteit </a:t>
            </a:r>
          </a:p>
          <a:p>
            <a:r>
              <a:rPr lang="nl-NL" sz="1800" dirty="0">
                <a:effectLst/>
                <a:latin typeface="Arial" panose="020B0604020202020204" pitchFamily="34" charset="0"/>
                <a:ea typeface="Calibri" panose="020F0502020204030204" pitchFamily="34" charset="0"/>
                <a:cs typeface="Times New Roman" panose="02020603050405020304" pitchFamily="18" charset="0"/>
              </a:rPr>
              <a:t>MVO &amp; diversiteit </a:t>
            </a:r>
            <a:endParaRPr lang="nl-NL" dirty="0"/>
          </a:p>
        </p:txBody>
      </p:sp>
    </p:spTree>
    <p:extLst>
      <p:ext uri="{BB962C8B-B14F-4D97-AF65-F5344CB8AC3E}">
        <p14:creationId xmlns:p14="http://schemas.microsoft.com/office/powerpoint/2010/main" val="3273582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p:cNvSpPr>
            <a:spLocks noGrp="1"/>
          </p:cNvSpPr>
          <p:nvPr>
            <p:ph type="title"/>
          </p:nvPr>
        </p:nvSpPr>
        <p:spPr>
          <a:xfrm>
            <a:off x="643468" y="643467"/>
            <a:ext cx="3415612" cy="5571066"/>
          </a:xfrm>
        </p:spPr>
        <p:txBody>
          <a:bodyPr>
            <a:normAutofit/>
          </a:bodyPr>
          <a:lstStyle/>
          <a:p>
            <a:r>
              <a:rPr lang="nl-NL" sz="4600">
                <a:solidFill>
                  <a:srgbClr val="FFFFFF"/>
                </a:solidFill>
              </a:rPr>
              <a:t>MVO en Diversiteit		Handvatten</a:t>
            </a:r>
          </a:p>
        </p:txBody>
      </p:sp>
      <p:sp>
        <p:nvSpPr>
          <p:cNvPr id="3" name="Tijdelijke aanduiding voor inhoud 2">
            <a:extLst>
              <a:ext uri="{FF2B5EF4-FFF2-40B4-BE49-F238E27FC236}">
                <a16:creationId xmlns:a16="http://schemas.microsoft.com/office/drawing/2014/main" id="{41570875-F33D-4132-A843-F1F74BC341EB}"/>
              </a:ext>
            </a:extLst>
          </p:cNvPr>
          <p:cNvSpPr>
            <a:spLocks noGrp="1"/>
          </p:cNvSpPr>
          <p:nvPr>
            <p:ph idx="1"/>
          </p:nvPr>
        </p:nvSpPr>
        <p:spPr>
          <a:xfrm>
            <a:off x="4989843" y="1242391"/>
            <a:ext cx="5754358" cy="4023360"/>
          </a:xfrm>
        </p:spPr>
        <p:txBody>
          <a:bodyPr>
            <a:normAutofit lnSpcReduction="10000"/>
          </a:bodyPr>
          <a:lstStyle/>
          <a:p>
            <a:pPr lvl="0"/>
            <a:r>
              <a:rPr lang="nl-NL" sz="2800" dirty="0"/>
              <a:t>Voor diversiteit is een cultuuromslag in de gehele organisatie nodig. </a:t>
            </a:r>
            <a:endParaRPr lang="en-US" sz="2800" dirty="0"/>
          </a:p>
          <a:p>
            <a:pPr lvl="1"/>
            <a:r>
              <a:rPr lang="nl-NL" sz="2400" dirty="0"/>
              <a:t>Wees open over de gedeelde waarden en normen van uw organisatie</a:t>
            </a:r>
            <a:endParaRPr lang="en-US" sz="2400" dirty="0"/>
          </a:p>
          <a:p>
            <a:pPr lvl="1"/>
            <a:r>
              <a:rPr lang="nl-NL" sz="2400" dirty="0"/>
              <a:t>zorg voor draagvlak bij medewerkers.</a:t>
            </a:r>
          </a:p>
          <a:p>
            <a:pPr marL="128016" lvl="1" indent="0">
              <a:buNone/>
            </a:pPr>
            <a:endParaRPr lang="en-US" sz="2400" dirty="0"/>
          </a:p>
          <a:p>
            <a:pPr lvl="0"/>
            <a:r>
              <a:rPr lang="nl-NL" sz="2800" dirty="0"/>
              <a:t>Werk eventueel samen met sociale werkbedrijven (SW-bedrijven). </a:t>
            </a:r>
            <a:endParaRPr lang="en-US" sz="2800" dirty="0"/>
          </a:p>
          <a:p>
            <a:pPr lvl="1"/>
            <a:r>
              <a:rPr lang="nl-NL" sz="2400" dirty="0"/>
              <a:t>veel ervaring met begeleiding van mensen met een afstand tot de arbeidsmarkt. </a:t>
            </a:r>
            <a:endParaRPr lang="en-US" sz="2400" dirty="0"/>
          </a:p>
        </p:txBody>
      </p:sp>
    </p:spTree>
    <p:extLst>
      <p:ext uri="{BB962C8B-B14F-4D97-AF65-F5344CB8AC3E}">
        <p14:creationId xmlns:p14="http://schemas.microsoft.com/office/powerpoint/2010/main" val="1865538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p:cNvSpPr>
            <a:spLocks noGrp="1"/>
          </p:cNvSpPr>
          <p:nvPr>
            <p:ph type="title"/>
          </p:nvPr>
        </p:nvSpPr>
        <p:spPr>
          <a:xfrm>
            <a:off x="643468" y="643467"/>
            <a:ext cx="3415612" cy="5571066"/>
          </a:xfrm>
        </p:spPr>
        <p:txBody>
          <a:bodyPr>
            <a:normAutofit/>
          </a:bodyPr>
          <a:lstStyle/>
          <a:p>
            <a:r>
              <a:rPr lang="nl-NL">
                <a:solidFill>
                  <a:srgbClr val="FFFFFF"/>
                </a:solidFill>
              </a:rPr>
              <a:t>MVO en Diversiteit		Resultaat</a:t>
            </a:r>
          </a:p>
        </p:txBody>
      </p:sp>
      <p:graphicFrame>
        <p:nvGraphicFramePr>
          <p:cNvPr id="5" name="Tijdelijke aanduiding voor inhoud 2">
            <a:extLst>
              <a:ext uri="{FF2B5EF4-FFF2-40B4-BE49-F238E27FC236}">
                <a16:creationId xmlns:a16="http://schemas.microsoft.com/office/drawing/2014/main" id="{95482EC3-B120-41F6-9EC6-914F6CEA2A0D}"/>
              </a:ext>
            </a:extLst>
          </p:cNvPr>
          <p:cNvGraphicFramePr>
            <a:graphicFrameLocks noGrp="1"/>
          </p:cNvGraphicFramePr>
          <p:nvPr>
            <p:ph idx="1"/>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8981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p:cNvSpPr>
            <a:spLocks noGrp="1"/>
          </p:cNvSpPr>
          <p:nvPr>
            <p:ph type="title"/>
          </p:nvPr>
        </p:nvSpPr>
        <p:spPr>
          <a:xfrm>
            <a:off x="964788" y="804333"/>
            <a:ext cx="3391900" cy="5249334"/>
          </a:xfrm>
        </p:spPr>
        <p:txBody>
          <a:bodyPr>
            <a:normAutofit/>
          </a:bodyPr>
          <a:lstStyle/>
          <a:p>
            <a:pPr algn="r"/>
            <a:r>
              <a:rPr lang="nl-NL" dirty="0"/>
              <a:t>Bronnen MVO</a:t>
            </a:r>
            <a:endParaRPr lang="nl-NL"/>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99330" y="804333"/>
            <a:ext cx="6257721" cy="5249334"/>
          </a:xfrm>
        </p:spPr>
        <p:txBody>
          <a:bodyPr anchor="ctr">
            <a:normAutofit/>
          </a:bodyPr>
          <a:lstStyle/>
          <a:p>
            <a:r>
              <a:rPr lang="nl-NL" dirty="0">
                <a:hlinkClick r:id=""/>
              </a:rPr>
              <a:t>https://mvonederland.nl/</a:t>
            </a:r>
          </a:p>
          <a:p>
            <a:r>
              <a:rPr lang="nl-NL" dirty="0">
                <a:hlinkClick r:id=""/>
              </a:rPr>
              <a:t>https://mvotermen.wordpress.com/</a:t>
            </a:r>
            <a:r>
              <a:rPr lang="nl-NL" dirty="0"/>
              <a:t> </a:t>
            </a:r>
          </a:p>
          <a:p>
            <a:endParaRPr lang="nl-NL" dirty="0"/>
          </a:p>
        </p:txBody>
      </p:sp>
    </p:spTree>
    <p:extLst>
      <p:ext uri="{BB962C8B-B14F-4D97-AF65-F5344CB8AC3E}">
        <p14:creationId xmlns:p14="http://schemas.microsoft.com/office/powerpoint/2010/main" val="2719328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27E93E03-0ADB-42B5-8F56-536FF787F776}"/>
              </a:ext>
            </a:extLst>
          </p:cNvPr>
          <p:cNvSpPr txBox="1"/>
          <p:nvPr/>
        </p:nvSpPr>
        <p:spPr>
          <a:xfrm>
            <a:off x="1282148" y="824948"/>
            <a:ext cx="8120269" cy="769441"/>
          </a:xfrm>
          <a:prstGeom prst="rect">
            <a:avLst/>
          </a:prstGeom>
          <a:noFill/>
        </p:spPr>
        <p:txBody>
          <a:bodyPr wrap="square" rtlCol="0">
            <a:spAutoFit/>
          </a:bodyPr>
          <a:lstStyle/>
          <a:p>
            <a:r>
              <a:rPr lang="nl-NL" sz="4400" b="1" dirty="0">
                <a:solidFill>
                  <a:schemeClr val="accent1"/>
                </a:solidFill>
              </a:rPr>
              <a:t>BLOK 2: LA 3</a:t>
            </a:r>
          </a:p>
        </p:txBody>
      </p:sp>
      <p:sp>
        <p:nvSpPr>
          <p:cNvPr id="5" name="Rechthoek 4">
            <a:extLst>
              <a:ext uri="{FF2B5EF4-FFF2-40B4-BE49-F238E27FC236}">
                <a16:creationId xmlns:a16="http://schemas.microsoft.com/office/drawing/2014/main" id="{817F3442-08DC-4A83-A86A-418ACF3CC733}"/>
              </a:ext>
            </a:extLst>
          </p:cNvPr>
          <p:cNvSpPr/>
          <p:nvPr/>
        </p:nvSpPr>
        <p:spPr>
          <a:xfrm>
            <a:off x="4128949" y="1918181"/>
            <a:ext cx="7726474" cy="1754326"/>
          </a:xfrm>
          <a:prstGeom prst="rect">
            <a:avLst/>
          </a:prstGeom>
          <a:noFill/>
        </p:spPr>
        <p:txBody>
          <a:bodyPr wrap="none" lIns="91440" tIns="45720" rIns="91440" bIns="45720">
            <a:spAutoFit/>
          </a:bodyPr>
          <a:lstStyle/>
          <a:p>
            <a:pPr algn="r"/>
            <a:r>
              <a:rPr lang="nl-NL" sz="5400" b="1" dirty="0">
                <a:ln w="22225">
                  <a:solidFill>
                    <a:schemeClr val="accent2"/>
                  </a:solidFill>
                  <a:prstDash val="solid"/>
                </a:ln>
                <a:solidFill>
                  <a:schemeClr val="accent2">
                    <a:lumMod val="40000"/>
                    <a:lumOff val="60000"/>
                  </a:schemeClr>
                </a:solidFill>
              </a:rPr>
              <a:t>Gebruik het komende uur </a:t>
            </a:r>
          </a:p>
          <a:p>
            <a:pPr algn="r"/>
            <a:r>
              <a:rPr lang="nl-NL" sz="5400" b="1" dirty="0">
                <a:ln w="22225">
                  <a:solidFill>
                    <a:schemeClr val="accent2"/>
                  </a:solidFill>
                  <a:prstDash val="solid"/>
                </a:ln>
                <a:solidFill>
                  <a:schemeClr val="accent2">
                    <a:lumMod val="40000"/>
                    <a:lumOff val="60000"/>
                  </a:schemeClr>
                </a:solidFill>
              </a:rPr>
              <a:t>voor het LA!</a:t>
            </a:r>
            <a:endParaRPr lang="nl-NL" sz="5400" b="1" cap="none" spc="0" dirty="0">
              <a:ln w="22225">
                <a:solidFill>
                  <a:schemeClr val="accent2"/>
                </a:solidFill>
                <a:prstDash val="solid"/>
              </a:ln>
              <a:solidFill>
                <a:schemeClr val="accent2">
                  <a:lumMod val="40000"/>
                  <a:lumOff val="60000"/>
                </a:schemeClr>
              </a:solidFill>
              <a:effectLst/>
            </a:endParaRPr>
          </a:p>
        </p:txBody>
      </p:sp>
      <p:pic>
        <p:nvPicPr>
          <p:cNvPr id="6" name="Afbeelding 5">
            <a:extLst>
              <a:ext uri="{FF2B5EF4-FFF2-40B4-BE49-F238E27FC236}">
                <a16:creationId xmlns:a16="http://schemas.microsoft.com/office/drawing/2014/main" id="{50F85333-FC91-4F38-BD6B-BE9C984F63B5}"/>
              </a:ext>
            </a:extLst>
          </p:cNvPr>
          <p:cNvPicPr>
            <a:picLocks noChangeAspect="1"/>
          </p:cNvPicPr>
          <p:nvPr/>
        </p:nvPicPr>
        <p:blipFill>
          <a:blip r:embed="rId2"/>
          <a:stretch>
            <a:fillRect/>
          </a:stretch>
        </p:blipFill>
        <p:spPr>
          <a:xfrm>
            <a:off x="1282148" y="3246116"/>
            <a:ext cx="5886404" cy="3272841"/>
          </a:xfrm>
          <a:prstGeom prst="rect">
            <a:avLst/>
          </a:prstGeom>
        </p:spPr>
      </p:pic>
    </p:spTree>
    <p:extLst>
      <p:ext uri="{BB962C8B-B14F-4D97-AF65-F5344CB8AC3E}">
        <p14:creationId xmlns:p14="http://schemas.microsoft.com/office/powerpoint/2010/main" val="255239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1229375" y="145413"/>
            <a:ext cx="11078245" cy="523220"/>
          </a:xfrm>
          <a:prstGeom prst="rect">
            <a:avLst/>
          </a:prstGeom>
          <a:noFill/>
        </p:spPr>
        <p:txBody>
          <a:bodyPr wrap="square" rtlCol="0">
            <a:spAutoFit/>
          </a:bodyPr>
          <a:lstStyle/>
          <a:p>
            <a:r>
              <a:rPr lang="nl-NL" sz="2800" dirty="0"/>
              <a:t>2122 MON LA3 SW Vrijwilligersmanagement</a:t>
            </a:r>
            <a:endParaRPr lang="nl-NL" sz="2000" dirty="0">
              <a:ea typeface="Calibri" pitchFamily="34" charset="0"/>
              <a:cs typeface="Arial" charset="0"/>
            </a:endParaRPr>
          </a:p>
        </p:txBody>
      </p:sp>
      <p:sp>
        <p:nvSpPr>
          <p:cNvPr id="6" name="Text Box 7"/>
          <p:cNvSpPr txBox="1">
            <a:spLocks noChangeArrowheads="1"/>
          </p:cNvSpPr>
          <p:nvPr/>
        </p:nvSpPr>
        <p:spPr bwMode="auto">
          <a:xfrm>
            <a:off x="1309705" y="1065200"/>
            <a:ext cx="5119086" cy="954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spcBef>
                <a:spcPct val="50000"/>
              </a:spcBef>
            </a:pPr>
            <a:r>
              <a:rPr lang="nl-NL" sz="1200" b="1" dirty="0"/>
              <a:t>Leerdoel </a:t>
            </a:r>
          </a:p>
          <a:p>
            <a:r>
              <a:rPr lang="nl-NL" sz="1100" dirty="0">
                <a:latin typeface="Arial"/>
                <a:ea typeface="ＭＳ Ｐゴシック"/>
                <a:cs typeface="Arial"/>
              </a:rPr>
              <a:t>Je kunt uitleggen waarom en hoe je vrijwillige inzet kunt inzetten in de casus in Udenhout en hoe men daar kan werken met de vrijwilligers. Je hebt inzicht in generaties, leefstijlen, transitiemomenten en levensfasen en begrijpt dat een goede groep vrijwilligers bestaat uit een diversiteit van mensen.</a:t>
            </a:r>
            <a:endParaRPr lang="nl-NL" sz="1100" dirty="0">
              <a:effectLst/>
              <a:latin typeface="Arial"/>
              <a:ea typeface="ＭＳ Ｐゴシック"/>
              <a:cs typeface="Arial"/>
            </a:endParaRPr>
          </a:p>
        </p:txBody>
      </p:sp>
      <p:sp>
        <p:nvSpPr>
          <p:cNvPr id="9" name="Text Box 14"/>
          <p:cNvSpPr txBox="1">
            <a:spLocks noChangeArrowheads="1"/>
          </p:cNvSpPr>
          <p:nvPr/>
        </p:nvSpPr>
        <p:spPr bwMode="auto">
          <a:xfrm>
            <a:off x="7762689" y="3395556"/>
            <a:ext cx="3933074" cy="717119"/>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defRPr/>
            </a:pPr>
            <a:r>
              <a:rPr lang="nl-NL" sz="1200" b="1" dirty="0">
                <a:ea typeface="Calibri" pitchFamily="34" charset="0"/>
                <a:cs typeface="Arial" charset="0"/>
              </a:rPr>
              <a:t>Bronnen</a:t>
            </a:r>
          </a:p>
          <a:p>
            <a:pPr marL="176213" indent="-176213" defTabSz="457200">
              <a:lnSpc>
                <a:spcPct val="80000"/>
              </a:lnSpc>
              <a:spcBef>
                <a:spcPct val="50000"/>
              </a:spcBef>
              <a:buFontTx/>
              <a:buChar char="•"/>
              <a:tabLst>
                <a:tab pos="176213" algn="l"/>
                <a:tab pos="1163638" algn="l"/>
              </a:tabLst>
            </a:pPr>
            <a:r>
              <a:rPr lang="nl-NL" sz="1100" dirty="0">
                <a:hlinkClick r:id="rId2"/>
              </a:rPr>
              <a:t>https://www.movisie.nl/</a:t>
            </a:r>
            <a:endParaRPr lang="nl-NL" sz="1100" dirty="0"/>
          </a:p>
          <a:p>
            <a:pPr marL="176213" indent="-176213" defTabSz="457200">
              <a:lnSpc>
                <a:spcPct val="80000"/>
              </a:lnSpc>
              <a:spcBef>
                <a:spcPct val="50000"/>
              </a:spcBef>
              <a:buFontTx/>
              <a:buChar char="•"/>
              <a:tabLst>
                <a:tab pos="176213" algn="l"/>
                <a:tab pos="1163638" algn="l"/>
              </a:tabLst>
            </a:pPr>
            <a:r>
              <a:rPr lang="nl-NL" sz="1100" dirty="0">
                <a:ea typeface="Calibri" pitchFamily="34" charset="0"/>
                <a:cs typeface="Arial" charset="0"/>
              </a:rPr>
              <a:t>Wikiwijs</a:t>
            </a:r>
            <a:r>
              <a:rPr lang="en-US" sz="1100" dirty="0">
                <a:ea typeface="Calibri" pitchFamily="34" charset="0"/>
                <a:cs typeface="Arial" charset="0"/>
              </a:rPr>
              <a:t> </a:t>
            </a:r>
            <a:endParaRPr lang="nl-NL" sz="1100" dirty="0">
              <a:ea typeface="Calibri" pitchFamily="34" charset="0"/>
              <a:cs typeface="Arial" charset="0"/>
            </a:endParaRPr>
          </a:p>
        </p:txBody>
      </p:sp>
      <p:pic>
        <p:nvPicPr>
          <p:cNvPr id="12" name="Afbeelding 11"/>
          <p:cNvPicPr>
            <a:picLocks noChangeAspect="1"/>
          </p:cNvPicPr>
          <p:nvPr/>
        </p:nvPicPr>
        <p:blipFill>
          <a:blip r:embed="rId3"/>
          <a:stretch>
            <a:fillRect/>
          </a:stretch>
        </p:blipFill>
        <p:spPr>
          <a:xfrm>
            <a:off x="7309983" y="1031023"/>
            <a:ext cx="363917" cy="263054"/>
          </a:xfrm>
          <a:prstGeom prst="rect">
            <a:avLst/>
          </a:prstGeom>
        </p:spPr>
      </p:pic>
      <p:pic>
        <p:nvPicPr>
          <p:cNvPr id="13" name="Afbeelding 12"/>
          <p:cNvPicPr>
            <a:picLocks noChangeAspect="1"/>
          </p:cNvPicPr>
          <p:nvPr/>
        </p:nvPicPr>
        <p:blipFill>
          <a:blip r:embed="rId4"/>
          <a:stretch>
            <a:fillRect/>
          </a:stretch>
        </p:blipFill>
        <p:spPr>
          <a:xfrm>
            <a:off x="7322758" y="3447489"/>
            <a:ext cx="315289" cy="290796"/>
          </a:xfrm>
          <a:prstGeom prst="rect">
            <a:avLst/>
          </a:prstGeom>
        </p:spPr>
      </p:pic>
      <p:pic>
        <p:nvPicPr>
          <p:cNvPr id="15" name="Afbeelding 14"/>
          <p:cNvPicPr>
            <a:picLocks noChangeAspect="1"/>
          </p:cNvPicPr>
          <p:nvPr/>
        </p:nvPicPr>
        <p:blipFill rotWithShape="1">
          <a:blip r:embed="rId5"/>
          <a:srcRect l="17050" t="33024" r="61669" b="30375"/>
          <a:stretch/>
        </p:blipFill>
        <p:spPr>
          <a:xfrm>
            <a:off x="7345834" y="2619982"/>
            <a:ext cx="292213" cy="263054"/>
          </a:xfrm>
          <a:prstGeom prst="rect">
            <a:avLst/>
          </a:prstGeom>
        </p:spPr>
      </p:pic>
      <p:pic>
        <p:nvPicPr>
          <p:cNvPr id="16" name="Afbeelding 15"/>
          <p:cNvPicPr>
            <a:picLocks noChangeAspect="1"/>
          </p:cNvPicPr>
          <p:nvPr/>
        </p:nvPicPr>
        <p:blipFill>
          <a:blip r:embed="rId6"/>
          <a:stretch>
            <a:fillRect/>
          </a:stretch>
        </p:blipFill>
        <p:spPr>
          <a:xfrm>
            <a:off x="883665" y="3187405"/>
            <a:ext cx="299030" cy="416301"/>
          </a:xfrm>
          <a:prstGeom prst="rect">
            <a:avLst/>
          </a:prstGeom>
        </p:spPr>
      </p:pic>
      <p:pic>
        <p:nvPicPr>
          <p:cNvPr id="17" name="Afbeelding 16"/>
          <p:cNvPicPr>
            <a:picLocks noChangeAspect="1"/>
          </p:cNvPicPr>
          <p:nvPr/>
        </p:nvPicPr>
        <p:blipFill>
          <a:blip r:embed="rId7"/>
          <a:stretch>
            <a:fillRect/>
          </a:stretch>
        </p:blipFill>
        <p:spPr>
          <a:xfrm>
            <a:off x="926474" y="2216953"/>
            <a:ext cx="256221" cy="321303"/>
          </a:xfrm>
          <a:prstGeom prst="rect">
            <a:avLst/>
          </a:prstGeom>
        </p:spPr>
      </p:pic>
      <p:pic>
        <p:nvPicPr>
          <p:cNvPr id="18" name="Afbeelding 17"/>
          <p:cNvPicPr>
            <a:picLocks noChangeAspect="1"/>
          </p:cNvPicPr>
          <p:nvPr/>
        </p:nvPicPr>
        <p:blipFill rotWithShape="1">
          <a:blip r:embed="rId8"/>
          <a:srcRect l="21805" r="10840"/>
          <a:stretch/>
        </p:blipFill>
        <p:spPr>
          <a:xfrm>
            <a:off x="905070" y="1029801"/>
            <a:ext cx="314974" cy="412425"/>
          </a:xfrm>
          <a:prstGeom prst="rect">
            <a:avLst/>
          </a:prstGeom>
        </p:spPr>
      </p:pic>
      <p:sp>
        <p:nvSpPr>
          <p:cNvPr id="19" name="Text Box 9"/>
          <p:cNvSpPr txBox="1">
            <a:spLocks noChangeArrowheads="1"/>
          </p:cNvSpPr>
          <p:nvPr/>
        </p:nvSpPr>
        <p:spPr bwMode="auto">
          <a:xfrm>
            <a:off x="1309706" y="3162017"/>
            <a:ext cx="5119086" cy="24776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176213" indent="-176213">
              <a:tabLst>
                <a:tab pos="176213" algn="l"/>
                <a:tab pos="1163638" algn="l"/>
              </a:tabLst>
              <a:defRPr sz="2400">
                <a:solidFill>
                  <a:schemeClr val="tx1"/>
                </a:solidFill>
                <a:latin typeface="Arial" charset="0"/>
                <a:ea typeface="ＭＳ Ｐゴシック" pitchFamily="36" charset="-128"/>
              </a:defRPr>
            </a:lvl1pPr>
            <a:lvl2pPr marL="37931725" indent="-37474525">
              <a:tabLst>
                <a:tab pos="176213" algn="l"/>
                <a:tab pos="1163638" algn="l"/>
              </a:tabLst>
              <a:defRPr sz="2400">
                <a:solidFill>
                  <a:schemeClr val="tx1"/>
                </a:solidFill>
                <a:latin typeface="Arial" charset="0"/>
                <a:ea typeface="ＭＳ Ｐゴシック" pitchFamily="36" charset="-128"/>
              </a:defRPr>
            </a:lvl2pPr>
            <a:lvl3pPr>
              <a:tabLst>
                <a:tab pos="176213" algn="l"/>
                <a:tab pos="1163638" algn="l"/>
              </a:tabLst>
              <a:defRPr sz="2400">
                <a:solidFill>
                  <a:schemeClr val="tx1"/>
                </a:solidFill>
                <a:latin typeface="Arial" charset="0"/>
                <a:ea typeface="ＭＳ Ｐゴシック" pitchFamily="36" charset="-128"/>
              </a:defRPr>
            </a:lvl3pPr>
            <a:lvl4pPr>
              <a:tabLst>
                <a:tab pos="176213" algn="l"/>
                <a:tab pos="1163638" algn="l"/>
              </a:tabLst>
              <a:defRPr sz="2400">
                <a:solidFill>
                  <a:schemeClr val="tx1"/>
                </a:solidFill>
                <a:latin typeface="Arial" charset="0"/>
                <a:ea typeface="ＭＳ Ｐゴシック" pitchFamily="36" charset="-128"/>
              </a:defRPr>
            </a:lvl4pPr>
            <a:lvl5pPr>
              <a:tabLst>
                <a:tab pos="176213" algn="l"/>
                <a:tab pos="1163638" algn="l"/>
              </a:tabLst>
              <a:defRPr sz="2400">
                <a:solidFill>
                  <a:schemeClr val="tx1"/>
                </a:solidFill>
                <a:latin typeface="Arial" charset="0"/>
                <a:ea typeface="ＭＳ Ｐゴシック" pitchFamily="36" charset="-128"/>
              </a:defRPr>
            </a:lvl5pPr>
            <a:lvl6pPr marL="4572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6pPr>
            <a:lvl7pPr marL="9144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9pPr>
          </a:lstStyle>
          <a:p>
            <a:pPr>
              <a:spcBef>
                <a:spcPct val="50000"/>
              </a:spcBef>
            </a:pPr>
            <a:r>
              <a:rPr lang="nl-NL" sz="1200" b="1" dirty="0"/>
              <a:t>Stappen</a:t>
            </a:r>
            <a:r>
              <a:rPr lang="nl-NL" sz="1100" b="1" dirty="0">
                <a:solidFill>
                  <a:srgbClr val="CCFF33"/>
                </a:solidFill>
              </a:rPr>
              <a:t>	</a:t>
            </a:r>
            <a:r>
              <a:rPr lang="nl-NL" sz="1100" b="1" dirty="0">
                <a:solidFill>
                  <a:srgbClr val="0070C0"/>
                </a:solidFill>
                <a:ea typeface="Calibri" pitchFamily="34" charset="0"/>
                <a:cs typeface="Arial" charset="0"/>
              </a:rPr>
              <a:t>		</a:t>
            </a:r>
            <a:endParaRPr lang="nl-NL" sz="1100" dirty="0">
              <a:ea typeface="Calibri" pitchFamily="34" charset="0"/>
              <a:cs typeface="Arial" charset="0"/>
            </a:endParaRPr>
          </a:p>
          <a:p>
            <a:pPr marL="175895" indent="-175895">
              <a:buFontTx/>
              <a:buChar char="•"/>
            </a:pPr>
            <a:r>
              <a:rPr lang="nl-NL" sz="1100" dirty="0">
                <a:latin typeface="Arial"/>
                <a:ea typeface="ＭＳ Ｐゴシック"/>
                <a:cs typeface="Arial"/>
              </a:rPr>
              <a:t>Brainstorm over de manier waarop het werken met vrijwilligers een vorm kan krijgen in de Buurttuin.  </a:t>
            </a:r>
          </a:p>
          <a:p>
            <a:pPr marL="175895" indent="-175895">
              <a:buFontTx/>
              <a:buChar char="•"/>
            </a:pPr>
            <a:r>
              <a:rPr lang="nl-NL" sz="1100" dirty="0">
                <a:latin typeface="Arial"/>
                <a:ea typeface="ＭＳ Ｐゴシック"/>
                <a:cs typeface="Arial"/>
              </a:rPr>
              <a:t>Formuleer de </a:t>
            </a:r>
            <a:r>
              <a:rPr lang="nl-NL" sz="1100" dirty="0" err="1">
                <a:latin typeface="Arial"/>
                <a:ea typeface="ＭＳ Ｐゴシック"/>
                <a:cs typeface="Arial"/>
              </a:rPr>
              <a:t>unique</a:t>
            </a:r>
            <a:r>
              <a:rPr lang="nl-NL" sz="1100" dirty="0">
                <a:latin typeface="Arial"/>
                <a:ea typeface="ＭＳ Ｐゴシック"/>
                <a:cs typeface="Arial"/>
              </a:rPr>
              <a:t> </a:t>
            </a:r>
            <a:r>
              <a:rPr lang="nl-NL" sz="1100" dirty="0" err="1">
                <a:latin typeface="Arial"/>
                <a:ea typeface="ＭＳ Ｐゴシック"/>
                <a:cs typeface="Arial"/>
              </a:rPr>
              <a:t>selling</a:t>
            </a:r>
            <a:r>
              <a:rPr lang="nl-NL" sz="1100" dirty="0">
                <a:latin typeface="Arial"/>
                <a:ea typeface="ＭＳ Ｐゴシック"/>
                <a:cs typeface="Arial"/>
              </a:rPr>
              <a:t> points (USP’s) die je ziet door de inzet van vrijwilligers.  </a:t>
            </a:r>
          </a:p>
          <a:p>
            <a:pPr marL="175895" indent="-175895">
              <a:buFontTx/>
              <a:buChar char="•"/>
            </a:pPr>
            <a:r>
              <a:rPr lang="nl-NL" sz="1100" dirty="0">
                <a:latin typeface="Arial"/>
                <a:ea typeface="ＭＳ Ｐゴシック"/>
                <a:cs typeface="Arial"/>
              </a:rPr>
              <a:t>Verdiep je in de verschillende generaties, hun kenmerken en sleutelervaringen.</a:t>
            </a:r>
            <a:endParaRPr lang="nl-NL" sz="1100" dirty="0">
              <a:cs typeface="Arial"/>
            </a:endParaRPr>
          </a:p>
          <a:p>
            <a:pPr marL="175895" indent="-175895">
              <a:buFontTx/>
              <a:buChar char="•"/>
            </a:pPr>
            <a:r>
              <a:rPr lang="nl-NL" sz="1100" dirty="0">
                <a:latin typeface="Arial"/>
                <a:ea typeface="ＭＳ Ｐゴシック"/>
                <a:cs typeface="Arial"/>
              </a:rPr>
              <a:t>Leg 5 transitiemomenten uit die bepalend zijn in een mensenleven.</a:t>
            </a:r>
          </a:p>
          <a:p>
            <a:pPr marL="175895" indent="-175895">
              <a:buFontTx/>
              <a:buChar char="•"/>
            </a:pPr>
            <a:r>
              <a:rPr lang="nl-NL" sz="1100" dirty="0">
                <a:latin typeface="Arial"/>
                <a:ea typeface="ＭＳ Ｐゴシック"/>
                <a:cs typeface="Arial"/>
              </a:rPr>
              <a:t>Werk uit wat er bedoeld wordt met episodische vrijwilligers, traditionele vrijwilligers en geleide vrijwilligers.</a:t>
            </a:r>
          </a:p>
          <a:p>
            <a:pPr marL="175895" indent="-175895">
              <a:buFontTx/>
              <a:buChar char="•"/>
            </a:pPr>
            <a:r>
              <a:rPr lang="nl-NL" sz="1100" dirty="0">
                <a:latin typeface="Arial"/>
                <a:ea typeface="ＭＳ Ｐゴシック"/>
                <a:cs typeface="Arial"/>
              </a:rPr>
              <a:t>Beschrijf wat de drie belangrijkste onderdelen zijn in het werken met deze drie typen vrijwilligers.  </a:t>
            </a:r>
            <a:endParaRPr lang="nl-NL" sz="1000" dirty="0"/>
          </a:p>
          <a:p>
            <a:pPr marL="175895" indent="-175895">
              <a:buFontTx/>
              <a:buChar char="•"/>
            </a:pPr>
            <a:r>
              <a:rPr lang="nl-NL" sz="1100" dirty="0">
                <a:latin typeface="Arial"/>
                <a:ea typeface="ＭＳ Ｐゴシック"/>
                <a:cs typeface="Arial"/>
              </a:rPr>
              <a:t>Leg een verband tussen al je bevindingen en de manier waarop je vrijwillige inzet in de Buurttuin wil vormgeven. </a:t>
            </a:r>
            <a:endParaRPr lang="nl-NL" sz="1100" dirty="0">
              <a:cs typeface="Arial" charset="0"/>
            </a:endParaRPr>
          </a:p>
        </p:txBody>
      </p:sp>
      <p:sp>
        <p:nvSpPr>
          <p:cNvPr id="20" name="Text Box 17"/>
          <p:cNvSpPr txBox="1">
            <a:spLocks noChangeArrowheads="1"/>
          </p:cNvSpPr>
          <p:nvPr/>
        </p:nvSpPr>
        <p:spPr bwMode="auto">
          <a:xfrm>
            <a:off x="7762689" y="1029801"/>
            <a:ext cx="3933074" cy="1461939"/>
          </a:xfrm>
          <a:prstGeom prst="rect">
            <a:avLst/>
          </a:prstGeom>
          <a:noFill/>
          <a:ln w="9525">
            <a:solidFill>
              <a:schemeClr val="tx1"/>
            </a:solidFill>
            <a:miter lim="800000"/>
            <a:headEnd/>
            <a:tailEnd/>
          </a:ln>
          <a:effectLst/>
        </p:spPr>
        <p:txBody>
          <a:bodyPr wrap="square">
            <a:spAutoFit/>
          </a:bodyPr>
          <a:lstStyle/>
          <a:p>
            <a:pPr>
              <a:defRPr/>
            </a:pPr>
            <a:r>
              <a:rPr lang="nl-NL" sz="1200" b="1" dirty="0">
                <a:latin typeface="Arial" panose="020B0604020202020204" pitchFamily="34" charset="0"/>
                <a:ea typeface="Calibri" pitchFamily="34" charset="0"/>
                <a:cs typeface="Arial" panose="020B0604020202020204" pitchFamily="34" charset="0"/>
              </a:rPr>
              <a:t>Samenwerken</a:t>
            </a:r>
            <a:r>
              <a:rPr lang="nl-NL" sz="1100" b="1" dirty="0">
                <a:latin typeface="Arial" panose="020B0604020202020204" pitchFamily="34" charset="0"/>
                <a:ea typeface="Calibri" pitchFamily="34" charset="0"/>
                <a:cs typeface="Arial" panose="020B0604020202020204" pitchFamily="34" charset="0"/>
              </a:rPr>
              <a:t>			</a:t>
            </a:r>
          </a:p>
          <a:p>
            <a:pPr marL="171450" indent="-171450" eaLnBrk="0" hangingPunct="0">
              <a:buFont typeface="Arial" pitchFamily="34" charset="0"/>
              <a:buChar char="•"/>
            </a:pPr>
            <a:r>
              <a:rPr lang="nl-NL" sz="1100" dirty="0">
                <a:ea typeface="Calibri" pitchFamily="34" charset="0"/>
                <a:cs typeface="Arial" charset="0"/>
              </a:rPr>
              <a:t>Dit product maak je alleen.</a:t>
            </a:r>
          </a:p>
          <a:p>
            <a:pPr marL="171450" indent="-171450" eaLnBrk="0" hangingPunct="0">
              <a:buFont typeface="Arial" pitchFamily="34" charset="0"/>
              <a:buChar char="•"/>
            </a:pPr>
            <a:r>
              <a:rPr lang="nl-NL" sz="1100" dirty="0">
                <a:ea typeface="Calibri" pitchFamily="34" charset="0"/>
                <a:cs typeface="Arial" charset="0"/>
              </a:rPr>
              <a:t>Lever je product in via Teams</a:t>
            </a:r>
          </a:p>
          <a:p>
            <a:pPr marL="171450" indent="-171450" eaLnBrk="0" hangingPunct="0">
              <a:buFont typeface="Arial" pitchFamily="34" charset="0"/>
              <a:buChar char="•"/>
            </a:pPr>
            <a:r>
              <a:rPr lang="nl-NL" sz="1100" dirty="0">
                <a:ea typeface="Calibri" pitchFamily="34" charset="0"/>
                <a:cs typeface="Arial" charset="0"/>
              </a:rPr>
              <a:t>Tijdens de expert-les van 13-1-2022 geven we elkaar feedback </a:t>
            </a:r>
          </a:p>
          <a:p>
            <a:pPr marL="171450" indent="-171450" eaLnBrk="0" hangingPunct="0">
              <a:buFont typeface="Arial" pitchFamily="34" charset="0"/>
              <a:buChar char="•"/>
            </a:pPr>
            <a:r>
              <a:rPr lang="nl-NL" sz="1100" dirty="0">
                <a:ea typeface="Calibri" pitchFamily="34" charset="0"/>
                <a:cs typeface="Arial" charset="0"/>
              </a:rPr>
              <a:t>Geef feedback op de producten van anderen en ontvang feedback</a:t>
            </a:r>
          </a:p>
          <a:p>
            <a:pPr marL="171450" indent="-171450" eaLnBrk="0" hangingPunct="0">
              <a:buFont typeface="Arial" pitchFamily="34" charset="0"/>
              <a:buChar char="•"/>
            </a:pPr>
            <a:r>
              <a:rPr lang="nl-NL" sz="1100" dirty="0">
                <a:ea typeface="Calibri" pitchFamily="34" charset="0"/>
                <a:cs typeface="Arial" charset="0"/>
              </a:rPr>
              <a:t>Beschrijf in je reflectieverslag hoe je het feedback geven ervaren hebt. </a:t>
            </a:r>
          </a:p>
        </p:txBody>
      </p:sp>
      <p:sp>
        <p:nvSpPr>
          <p:cNvPr id="21" name="Text Box 8"/>
          <p:cNvSpPr txBox="1">
            <a:spLocks noChangeArrowheads="1"/>
          </p:cNvSpPr>
          <p:nvPr/>
        </p:nvSpPr>
        <p:spPr bwMode="auto">
          <a:xfrm>
            <a:off x="1309706" y="2216953"/>
            <a:ext cx="5119086" cy="784830"/>
          </a:xfrm>
          <a:prstGeom prst="rect">
            <a:avLst/>
          </a:prstGeom>
          <a:noFill/>
          <a:ln w="9525">
            <a:solidFill>
              <a:schemeClr val="tx1"/>
            </a:solidFill>
            <a:miter lim="800000"/>
            <a:headEnd/>
            <a:tailEnd/>
          </a:ln>
          <a:effec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spcBef>
                <a:spcPct val="50000"/>
              </a:spcBef>
            </a:pPr>
            <a:r>
              <a:rPr lang="nl-NL" sz="1200" b="1" dirty="0"/>
              <a:t>Product </a:t>
            </a:r>
            <a:r>
              <a:rPr lang="nl-NL" sz="1100" b="1" dirty="0">
                <a:solidFill>
                  <a:srgbClr val="0099FF"/>
                </a:solidFill>
              </a:rPr>
              <a:t>	</a:t>
            </a:r>
          </a:p>
          <a:p>
            <a:pPr indent="1270">
              <a:tabLst>
                <a:tab pos="1163638" algn="l"/>
              </a:tabLst>
            </a:pPr>
            <a:r>
              <a:rPr lang="nl-NL" sz="1100" dirty="0">
                <a:latin typeface="Arial"/>
                <a:ea typeface="ＭＳ Ｐゴシック"/>
                <a:cs typeface="Arial"/>
              </a:rPr>
              <a:t>Je maakt een schriftelijk verslag waarin onderstaand stappen terugkomen en je tot slot uitlegt op welke manier jij vrijwillige inzet in de Buurttuin in Udenhout  vormgeeft. </a:t>
            </a:r>
            <a:endParaRPr lang="nl-NL" sz="1100" dirty="0">
              <a:cs typeface="Arial" charset="0"/>
            </a:endParaRPr>
          </a:p>
        </p:txBody>
      </p:sp>
      <p:sp>
        <p:nvSpPr>
          <p:cNvPr id="23" name="Text Box 14"/>
          <p:cNvSpPr txBox="1">
            <a:spLocks noChangeArrowheads="1"/>
          </p:cNvSpPr>
          <p:nvPr/>
        </p:nvSpPr>
        <p:spPr bwMode="auto">
          <a:xfrm>
            <a:off x="7762689" y="2619982"/>
            <a:ext cx="3933074" cy="615553"/>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defRPr/>
            </a:pPr>
            <a:r>
              <a:rPr lang="nl-NL" sz="1200" b="1" dirty="0">
                <a:ea typeface="Calibri" pitchFamily="34" charset="0"/>
                <a:cs typeface="Arial" charset="0"/>
              </a:rPr>
              <a:t>Bijeenkomsten &amp; Tijd</a:t>
            </a:r>
          </a:p>
          <a:p>
            <a:pPr marL="0" indent="0">
              <a:defRPr/>
            </a:pPr>
            <a:r>
              <a:rPr lang="nl-NL" sz="1100" dirty="0">
                <a:ea typeface="Calibri" pitchFamily="34" charset="0"/>
                <a:cs typeface="Arial" charset="0"/>
              </a:rPr>
              <a:t>Specialisatie lessen Stad en wijk</a:t>
            </a:r>
          </a:p>
          <a:p>
            <a:pPr marL="0" indent="0">
              <a:defRPr/>
            </a:pPr>
            <a:r>
              <a:rPr lang="nl-NL" sz="1100" dirty="0">
                <a:ea typeface="Calibri" pitchFamily="34" charset="0"/>
                <a:cs typeface="Arial" charset="0"/>
              </a:rPr>
              <a:t>Deadline inleveren LA = 22-12-2021.</a:t>
            </a:r>
          </a:p>
        </p:txBody>
      </p:sp>
      <p:pic>
        <p:nvPicPr>
          <p:cNvPr id="22" name="Afbeelding 21">
            <a:extLst>
              <a:ext uri="{FF2B5EF4-FFF2-40B4-BE49-F238E27FC236}">
                <a16:creationId xmlns:a16="http://schemas.microsoft.com/office/drawing/2014/main" id="{4CA5E31B-83E4-43CF-8C34-ABE2770FD6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12500" y="4497355"/>
            <a:ext cx="1535535" cy="1535535"/>
          </a:xfrm>
          <a:prstGeom prst="rect">
            <a:avLst/>
          </a:prstGeom>
        </p:spPr>
      </p:pic>
    </p:spTree>
    <p:extLst>
      <p:ext uri="{BB962C8B-B14F-4D97-AF65-F5344CB8AC3E}">
        <p14:creationId xmlns:p14="http://schemas.microsoft.com/office/powerpoint/2010/main" val="2511553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E419369-511F-47A8-8046-105DF8B31B02}"/>
              </a:ext>
            </a:extLst>
          </p:cNvPr>
          <p:cNvSpPr txBox="1"/>
          <p:nvPr/>
        </p:nvSpPr>
        <p:spPr>
          <a:xfrm>
            <a:off x="837799" y="537177"/>
            <a:ext cx="7170821" cy="923330"/>
          </a:xfrm>
          <a:prstGeom prst="rect">
            <a:avLst/>
          </a:prstGeom>
          <a:noFill/>
        </p:spPr>
        <p:txBody>
          <a:bodyPr wrap="square" rtlCol="0">
            <a:spAutoFit/>
          </a:bodyPr>
          <a:lstStyle/>
          <a:p>
            <a:r>
              <a:rPr lang="nl-NL" sz="5400" b="1" dirty="0">
                <a:solidFill>
                  <a:schemeClr val="accent1"/>
                </a:solidFill>
              </a:rPr>
              <a:t>Blok 3: Udenhout </a:t>
            </a:r>
          </a:p>
        </p:txBody>
      </p:sp>
      <p:sp>
        <p:nvSpPr>
          <p:cNvPr id="3" name="Rectangle 1">
            <a:extLst>
              <a:ext uri="{FF2B5EF4-FFF2-40B4-BE49-F238E27FC236}">
                <a16:creationId xmlns:a16="http://schemas.microsoft.com/office/drawing/2014/main" id="{A32866F2-353A-4AB8-AEE3-9540E0050A5B}"/>
              </a:ext>
            </a:extLst>
          </p:cNvPr>
          <p:cNvSpPr>
            <a:spLocks noChangeArrowheads="1"/>
          </p:cNvSpPr>
          <p:nvPr/>
        </p:nvSpPr>
        <p:spPr bwMode="auto">
          <a:xfrm>
            <a:off x="895149" y="1637478"/>
            <a:ext cx="4620127"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0" i="0" u="none" strike="noStrike" cap="none" normalizeH="0" baseline="0" dirty="0">
                <a:ln>
                  <a:noFill/>
                </a:ln>
                <a:solidFill>
                  <a:schemeClr val="accent1"/>
                </a:solidFill>
                <a:effectLst/>
                <a:latin typeface="Arial" panose="020B0604020202020204" pitchFamily="34" charset="0"/>
                <a:ea typeface="Calibri" panose="020F0502020204030204" pitchFamily="34" charset="0"/>
                <a:cs typeface="Arial" panose="020B0604020202020204" pitchFamily="34" charset="0"/>
              </a:rPr>
              <a:t>Onze mail van vorige week: </a:t>
            </a: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sz="1600"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‘Er is veel te doen dus we hebben ervoor gekozen om volgende week te starten met twee onderdelen; </a:t>
            </a:r>
            <a:endParaRPr kumimoji="0" lang="nl-NL" altLang="nl-NL"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l-NL" altLang="nl-NL" sz="1600" b="0" i="0" u="none" strike="noStrike" cap="none" normalizeH="0" baseline="0" dirty="0">
                <a:ln>
                  <a:noFill/>
                </a:ln>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doelgroepanalyse</a:t>
            </a:r>
            <a:r>
              <a:rPr kumimoji="0" lang="nl-NL" altLang="nl-NL"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van de bewoners van de Kuil &gt; over wie en met wie praten we. </a:t>
            </a:r>
          </a:p>
          <a:p>
            <a:pPr marL="0" marR="0" lvl="0" indent="0" algn="l" defTabSz="914400" rtl="0" eaLnBrk="0" fontAlgn="base" latinLnBrk="0" hangingPunct="0">
              <a:lnSpc>
                <a:spcPct val="100000"/>
              </a:lnSpc>
              <a:spcBef>
                <a:spcPct val="0"/>
              </a:spcBef>
              <a:spcAft>
                <a:spcPct val="0"/>
              </a:spcAft>
              <a:buClrTx/>
              <a:buSzTx/>
              <a:tabLst/>
            </a:pPr>
            <a:endParaRPr kumimoji="0" lang="nl-NL" altLang="nl-NL" sz="20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l-NL" altLang="nl-NL" sz="1600" b="0" i="0" u="none" strike="noStrike" cap="none" normalizeH="0" baseline="0" dirty="0">
                <a:ln>
                  <a:noFill/>
                </a:ln>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een aantal voorstellen aan jullie te doen voor het betrekken van de bewoners in deze eerste fase; </a:t>
            </a:r>
            <a:r>
              <a:rPr kumimoji="0" lang="nl-NL" altLang="nl-NL"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participatie werkvormen. We gebruiken daarbij de participatie ladder (op welk niveau willen jullie bewoners betrekken) en onderzoeken welke vormen daarbij passen: een nieuwsbrief, een bijeenkomst, een enquête etc. ‘</a:t>
            </a:r>
            <a:endParaRPr kumimoji="0" lang="nl-NL" altLang="nl-NL"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3600" b="0" i="0" u="none" strike="noStrike" cap="none" normalizeH="0" baseline="0" dirty="0">
              <a:ln>
                <a:noFill/>
              </a:ln>
              <a:solidFill>
                <a:schemeClr val="tx1"/>
              </a:solidFill>
              <a:effectLst/>
              <a:latin typeface="Arial" panose="020B0604020202020204" pitchFamily="34" charset="0"/>
            </a:endParaRPr>
          </a:p>
        </p:txBody>
      </p:sp>
      <p:sp>
        <p:nvSpPr>
          <p:cNvPr id="5" name="Tekstvak 4">
            <a:extLst>
              <a:ext uri="{FF2B5EF4-FFF2-40B4-BE49-F238E27FC236}">
                <a16:creationId xmlns:a16="http://schemas.microsoft.com/office/drawing/2014/main" id="{BC5A9193-BE11-42A8-BD4B-905DAEB480A2}"/>
              </a:ext>
            </a:extLst>
          </p:cNvPr>
          <p:cNvSpPr txBox="1"/>
          <p:nvPr/>
        </p:nvSpPr>
        <p:spPr>
          <a:xfrm>
            <a:off x="6758943" y="4557364"/>
            <a:ext cx="4620128" cy="1015663"/>
          </a:xfrm>
          <a:prstGeom prst="rect">
            <a:avLst/>
          </a:prstGeom>
          <a:noFill/>
        </p:spPr>
        <p:txBody>
          <a:bodyPr wrap="square">
            <a:spAutoFit/>
          </a:bodyPr>
          <a:lstStyle/>
          <a:p>
            <a:r>
              <a:rPr lang="nl-NL" sz="2000" dirty="0">
                <a:solidFill>
                  <a:schemeClr val="accent1"/>
                </a:solidFill>
                <a:effectLst/>
                <a:latin typeface="Calibri" panose="020F0502020204030204" pitchFamily="34" charset="0"/>
                <a:ea typeface="Times New Roman" panose="02020603050405020304" pitchFamily="18" charset="0"/>
              </a:rPr>
              <a:t>Reactie John: </a:t>
            </a:r>
          </a:p>
          <a:p>
            <a:r>
              <a:rPr lang="nl-NL" sz="2000" dirty="0">
                <a:solidFill>
                  <a:schemeClr val="accent1"/>
                </a:solidFill>
                <a:effectLst/>
                <a:latin typeface="Calibri" panose="020F0502020204030204" pitchFamily="34" charset="0"/>
                <a:ea typeface="Times New Roman" panose="02020603050405020304" pitchFamily="18" charset="0"/>
              </a:rPr>
              <a:t>Kunnen jullie meedenken over subsidie aanvragen? </a:t>
            </a:r>
            <a:endParaRPr lang="nl-NL" sz="2000" dirty="0">
              <a:solidFill>
                <a:schemeClr val="accent1"/>
              </a:solidFill>
            </a:endParaRPr>
          </a:p>
        </p:txBody>
      </p:sp>
      <p:pic>
        <p:nvPicPr>
          <p:cNvPr id="7" name="Graphic 6" descr="Badge: 1 silhouet">
            <a:extLst>
              <a:ext uri="{FF2B5EF4-FFF2-40B4-BE49-F238E27FC236}">
                <a16:creationId xmlns:a16="http://schemas.microsoft.com/office/drawing/2014/main" id="{24190B85-B4F0-440A-BD5F-307CDF826F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6084" y="2247152"/>
            <a:ext cx="914400" cy="914400"/>
          </a:xfrm>
          <a:prstGeom prst="rect">
            <a:avLst/>
          </a:prstGeom>
        </p:spPr>
      </p:pic>
      <p:pic>
        <p:nvPicPr>
          <p:cNvPr id="9" name="Graphic 8" descr="Badge silhouet">
            <a:extLst>
              <a:ext uri="{FF2B5EF4-FFF2-40B4-BE49-F238E27FC236}">
                <a16:creationId xmlns:a16="http://schemas.microsoft.com/office/drawing/2014/main" id="{6CE98E07-A721-4A70-8B22-5986FE61B7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7550" y="5573027"/>
            <a:ext cx="914400" cy="914400"/>
          </a:xfrm>
          <a:prstGeom prst="rect">
            <a:avLst/>
          </a:prstGeom>
        </p:spPr>
      </p:pic>
      <p:pic>
        <p:nvPicPr>
          <p:cNvPr id="11" name="Graphic 10" descr="Badge 3 silhouet">
            <a:extLst>
              <a:ext uri="{FF2B5EF4-FFF2-40B4-BE49-F238E27FC236}">
                <a16:creationId xmlns:a16="http://schemas.microsoft.com/office/drawing/2014/main" id="{31FA940B-72A9-4501-9CB6-5850E27A55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54607" y="5124283"/>
            <a:ext cx="914400" cy="914400"/>
          </a:xfrm>
          <a:prstGeom prst="rect">
            <a:avLst/>
          </a:prstGeom>
        </p:spPr>
      </p:pic>
    </p:spTree>
    <p:extLst>
      <p:ext uri="{BB962C8B-B14F-4D97-AF65-F5344CB8AC3E}">
        <p14:creationId xmlns:p14="http://schemas.microsoft.com/office/powerpoint/2010/main" val="55578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5511285-5617-4CD0-988D-FB3D88532679}"/>
              </a:ext>
            </a:extLst>
          </p:cNvPr>
          <p:cNvSpPr txBox="1"/>
          <p:nvPr/>
        </p:nvSpPr>
        <p:spPr>
          <a:xfrm>
            <a:off x="741145" y="770021"/>
            <a:ext cx="7372952" cy="584775"/>
          </a:xfrm>
          <a:prstGeom prst="rect">
            <a:avLst/>
          </a:prstGeom>
          <a:noFill/>
        </p:spPr>
        <p:txBody>
          <a:bodyPr wrap="square" rtlCol="0">
            <a:spAutoFit/>
          </a:bodyPr>
          <a:lstStyle/>
          <a:p>
            <a:r>
              <a:rPr lang="nl-NL" sz="3200" b="1" dirty="0">
                <a:solidFill>
                  <a:schemeClr val="accent1"/>
                </a:solidFill>
              </a:rPr>
              <a:t>Planning en taakverdeling maken </a:t>
            </a:r>
          </a:p>
        </p:txBody>
      </p:sp>
    </p:spTree>
    <p:extLst>
      <p:ext uri="{BB962C8B-B14F-4D97-AF65-F5344CB8AC3E}">
        <p14:creationId xmlns:p14="http://schemas.microsoft.com/office/powerpoint/2010/main" val="3719898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De meest onbeantwoorde vragen | Goeie vragen | Jezus.nl">
            <a:extLst>
              <a:ext uri="{FF2B5EF4-FFF2-40B4-BE49-F238E27FC236}">
                <a16:creationId xmlns:a16="http://schemas.microsoft.com/office/drawing/2014/main" id="{8BB4D23E-92A6-4E48-9CB6-6EE5A04DA4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084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3">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Freeform: Shape 45">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8" name="Freeform: Shape 47">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A1E3AA2-27A9-40F6-B637-4062B26EA504}"/>
              </a:ext>
            </a:extLst>
          </p:cNvPr>
          <p:cNvSpPr>
            <a:spLocks noGrp="1"/>
          </p:cNvSpPr>
          <p:nvPr>
            <p:ph type="ctrTitle"/>
          </p:nvPr>
        </p:nvSpPr>
        <p:spPr>
          <a:xfrm>
            <a:off x="1524003" y="1999615"/>
            <a:ext cx="9144000" cy="2764028"/>
          </a:xfrm>
        </p:spPr>
        <p:txBody>
          <a:bodyPr anchor="ctr">
            <a:normAutofit/>
          </a:bodyPr>
          <a:lstStyle/>
          <a:p>
            <a:r>
              <a:rPr lang="nl-NL" sz="6100"/>
              <a:t>Einde van de les; de laatste les Stad en wijk van 2021! </a:t>
            </a:r>
          </a:p>
        </p:txBody>
      </p:sp>
      <p:sp>
        <p:nvSpPr>
          <p:cNvPr id="50" name="Rectangle 49">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368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B8ED0F4-5B99-4751-BEEF-0E62FC3F80F5}"/>
              </a:ext>
            </a:extLst>
          </p:cNvPr>
          <p:cNvSpPr txBox="1"/>
          <p:nvPr/>
        </p:nvSpPr>
        <p:spPr>
          <a:xfrm>
            <a:off x="745434" y="616226"/>
            <a:ext cx="7523922" cy="707886"/>
          </a:xfrm>
          <a:prstGeom prst="rect">
            <a:avLst/>
          </a:prstGeom>
          <a:noFill/>
        </p:spPr>
        <p:txBody>
          <a:bodyPr wrap="square" rtlCol="0">
            <a:spAutoFit/>
          </a:bodyPr>
          <a:lstStyle/>
          <a:p>
            <a:r>
              <a:rPr lang="nl-NL" sz="4000" b="1" dirty="0">
                <a:solidFill>
                  <a:schemeClr val="accent1"/>
                </a:solidFill>
              </a:rPr>
              <a:t>Programma vandaag: </a:t>
            </a:r>
          </a:p>
        </p:txBody>
      </p:sp>
      <p:sp>
        <p:nvSpPr>
          <p:cNvPr id="6" name="Tekstvak 5">
            <a:extLst>
              <a:ext uri="{FF2B5EF4-FFF2-40B4-BE49-F238E27FC236}">
                <a16:creationId xmlns:a16="http://schemas.microsoft.com/office/drawing/2014/main" id="{A3530AEF-4A5F-409B-85D7-9678C7076068}"/>
              </a:ext>
            </a:extLst>
          </p:cNvPr>
          <p:cNvSpPr txBox="1"/>
          <p:nvPr/>
        </p:nvSpPr>
        <p:spPr>
          <a:xfrm>
            <a:off x="884583" y="1858617"/>
            <a:ext cx="6907696" cy="2554545"/>
          </a:xfrm>
          <a:prstGeom prst="rect">
            <a:avLst/>
          </a:prstGeom>
          <a:noFill/>
        </p:spPr>
        <p:txBody>
          <a:bodyPr wrap="square" rtlCol="0">
            <a:spAutoFit/>
          </a:bodyPr>
          <a:lstStyle/>
          <a:p>
            <a:r>
              <a:rPr lang="nl-NL" sz="2000" dirty="0"/>
              <a:t>Blok 1: </a:t>
            </a:r>
          </a:p>
          <a:p>
            <a:r>
              <a:rPr lang="nl-NL" sz="2000" dirty="0"/>
              <a:t>Ondernemen in de wijk &amp; MVO </a:t>
            </a:r>
          </a:p>
          <a:p>
            <a:endParaRPr lang="nl-NL" sz="2000" dirty="0"/>
          </a:p>
          <a:p>
            <a:r>
              <a:rPr lang="nl-NL" sz="2000" dirty="0"/>
              <a:t>Blok 2:</a:t>
            </a:r>
          </a:p>
          <a:p>
            <a:r>
              <a:rPr lang="nl-NL" sz="2000" dirty="0"/>
              <a:t>LA 3</a:t>
            </a:r>
          </a:p>
          <a:p>
            <a:endParaRPr lang="nl-NL" sz="2000" dirty="0"/>
          </a:p>
          <a:p>
            <a:r>
              <a:rPr lang="nl-NL" sz="2000" dirty="0"/>
              <a:t>Blok 3: </a:t>
            </a:r>
          </a:p>
          <a:p>
            <a:r>
              <a:rPr lang="nl-NL" sz="2000" dirty="0"/>
              <a:t>Udenhout </a:t>
            </a:r>
          </a:p>
        </p:txBody>
      </p:sp>
    </p:spTree>
    <p:extLst>
      <p:ext uri="{BB962C8B-B14F-4D97-AF65-F5344CB8AC3E}">
        <p14:creationId xmlns:p14="http://schemas.microsoft.com/office/powerpoint/2010/main" val="3748584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24128" y="585216"/>
            <a:ext cx="8018272" cy="1499616"/>
          </a:xfrm>
        </p:spPr>
        <p:txBody>
          <a:bodyPr>
            <a:normAutofit/>
          </a:bodyPr>
          <a:lstStyle/>
          <a:p>
            <a:r>
              <a:rPr lang="nl-NL" dirty="0"/>
              <a:t>1. Wat is MVO</a:t>
            </a:r>
          </a:p>
        </p:txBody>
      </p:sp>
      <p:sp>
        <p:nvSpPr>
          <p:cNvPr id="3" name="Tijdelijke aanduiding voor inhoud 2"/>
          <p:cNvSpPr>
            <a:spLocks noGrp="1"/>
          </p:cNvSpPr>
          <p:nvPr>
            <p:ph idx="1"/>
          </p:nvPr>
        </p:nvSpPr>
        <p:spPr>
          <a:xfrm>
            <a:off x="1024128" y="2286000"/>
            <a:ext cx="8018271" cy="4023360"/>
          </a:xfrm>
        </p:spPr>
        <p:txBody>
          <a:bodyPr>
            <a:normAutofit/>
          </a:bodyPr>
          <a:lstStyle/>
          <a:p>
            <a:r>
              <a:rPr lang="nl-NL" dirty="0"/>
              <a:t>MVO staat voor…</a:t>
            </a:r>
          </a:p>
          <a:p>
            <a:endParaRPr lang="nl-NL" dirty="0"/>
          </a:p>
          <a:p>
            <a:r>
              <a:rPr lang="nl-NL" b="1" dirty="0"/>
              <a:t>MVO staat voor maatschappelijk verantwoord ondernemen. MVO gaat over ondernemen: het gaat in eerste instantie over ondernemers en bedrijven, niet over burgers, consumenten of de overheid.</a:t>
            </a:r>
            <a:endParaRPr lang="nl-NL" dirty="0"/>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711198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2ADF766-DA7A-4BFA-A7FD-FDA9799B3658}"/>
              </a:ext>
            </a:extLst>
          </p:cNvPr>
          <p:cNvPicPr>
            <a:picLocks noChangeAspect="1"/>
          </p:cNvPicPr>
          <p:nvPr/>
        </p:nvPicPr>
        <p:blipFill rotWithShape="1">
          <a:blip r:embed="rId3"/>
          <a:srcRect l="25502" t="37522" r="24288" b="34148"/>
          <a:stretch/>
        </p:blipFill>
        <p:spPr>
          <a:xfrm>
            <a:off x="130627" y="1886858"/>
            <a:ext cx="11730447" cy="3722913"/>
          </a:xfrm>
          <a:prstGeom prst="rect">
            <a:avLst/>
          </a:prstGeom>
        </p:spPr>
      </p:pic>
    </p:spTree>
    <p:extLst>
      <p:ext uri="{BB962C8B-B14F-4D97-AF65-F5344CB8AC3E}">
        <p14:creationId xmlns:p14="http://schemas.microsoft.com/office/powerpoint/2010/main" val="3274720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24128" y="585216"/>
            <a:ext cx="9720072" cy="1499616"/>
          </a:xfrm>
        </p:spPr>
        <p:txBody>
          <a:bodyPr>
            <a:normAutofit/>
          </a:bodyPr>
          <a:lstStyle/>
          <a:p>
            <a:r>
              <a:rPr lang="nl-NL"/>
              <a:t>Wat is MVO</a:t>
            </a:r>
            <a:endParaRPr lang="nl-NL" dirty="0"/>
          </a:p>
        </p:txBody>
      </p:sp>
      <p:graphicFrame>
        <p:nvGraphicFramePr>
          <p:cNvPr id="5" name="Tijdelijke aanduiding voor inhoud 2">
            <a:extLst>
              <a:ext uri="{FF2B5EF4-FFF2-40B4-BE49-F238E27FC236}">
                <a16:creationId xmlns:a16="http://schemas.microsoft.com/office/drawing/2014/main" id="{559038F3-10F8-4126-912F-64DB215ED4C1}"/>
              </a:ext>
            </a:extLst>
          </p:cNvPr>
          <p:cNvGraphicFramePr>
            <a:graphicFrameLocks noGrp="1"/>
          </p:cNvGraphicFramePr>
          <p:nvPr>
            <p:ph idx="1"/>
            <p:extLst>
              <p:ext uri="{D42A27DB-BD31-4B8C-83A1-F6EECF244321}">
                <p14:modId xmlns:p14="http://schemas.microsoft.com/office/powerpoint/2010/main" val="2197598070"/>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089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Wat is mvo?">
            <a:hlinkClick r:id="" action="ppaction://media"/>
            <a:extLst>
              <a:ext uri="{FF2B5EF4-FFF2-40B4-BE49-F238E27FC236}">
                <a16:creationId xmlns:a16="http://schemas.microsoft.com/office/drawing/2014/main" id="{EDD417AC-BCD1-4591-A901-932D2FF439D6}"/>
              </a:ext>
            </a:extLst>
          </p:cNvPr>
          <p:cNvPicPr>
            <a:picLocks noRot="1" noChangeAspect="1"/>
          </p:cNvPicPr>
          <p:nvPr>
            <a:videoFile r:link="rId1"/>
          </p:nvPr>
        </p:nvPicPr>
        <p:blipFill>
          <a:blip r:embed="rId3"/>
          <a:stretch>
            <a:fillRect/>
          </a:stretch>
        </p:blipFill>
        <p:spPr>
          <a:xfrm>
            <a:off x="1497525" y="743502"/>
            <a:ext cx="8482467" cy="4792594"/>
          </a:xfrm>
          <a:prstGeom prst="rect">
            <a:avLst/>
          </a:prstGeom>
        </p:spPr>
      </p:pic>
    </p:spTree>
    <p:extLst>
      <p:ext uri="{BB962C8B-B14F-4D97-AF65-F5344CB8AC3E}">
        <p14:creationId xmlns:p14="http://schemas.microsoft.com/office/powerpoint/2010/main" val="125383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43280A9-E265-46D1-8575-622906D20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Freeform 16">
            <a:extLst>
              <a:ext uri="{FF2B5EF4-FFF2-40B4-BE49-F238E27FC236}">
                <a16:creationId xmlns:a16="http://schemas.microsoft.com/office/drawing/2014/main" id="{4DE20B70-4750-4280-B3AC-512C05EEF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98D95174-B5F2-424A-8183-654A5064D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DD368A96-A16E-42CE-842C-9166E567B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p:cNvSpPr>
            <a:spLocks noGrp="1"/>
          </p:cNvSpPr>
          <p:nvPr>
            <p:ph type="title"/>
          </p:nvPr>
        </p:nvSpPr>
        <p:spPr>
          <a:xfrm>
            <a:off x="4542188" y="942449"/>
            <a:ext cx="6681323" cy="1470249"/>
          </a:xfrm>
        </p:spPr>
        <p:txBody>
          <a:bodyPr>
            <a:normAutofit/>
          </a:bodyPr>
          <a:lstStyle/>
          <a:p>
            <a:r>
              <a:rPr lang="nl-NL"/>
              <a:t>Maatschappelijk Verantwoord Ondernemen</a:t>
            </a:r>
          </a:p>
        </p:txBody>
      </p:sp>
      <p:cxnSp>
        <p:nvCxnSpPr>
          <p:cNvPr id="23" name="Straight Connector 22">
            <a:extLst>
              <a:ext uri="{FF2B5EF4-FFF2-40B4-BE49-F238E27FC236}">
                <a16:creationId xmlns:a16="http://schemas.microsoft.com/office/drawing/2014/main" id="{E350D170-418B-4A22-8B98-15EF799FD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98367" y="2573573"/>
            <a:ext cx="658368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547043" y="2773885"/>
            <a:ext cx="6676469" cy="3141013"/>
          </a:xfrm>
        </p:spPr>
        <p:txBody>
          <a:bodyPr>
            <a:normAutofit/>
          </a:bodyPr>
          <a:lstStyle/>
          <a:p>
            <a:r>
              <a:rPr lang="nl-NL" sz="2000"/>
              <a:t>Betekent dat bedrijven verantwoordelijkheid (willen) dragen voor maatschappelijke problemen zoals luchtvervuiling, klimaatverandering, arbeidsomstandigheden of vergrijzing. MVO begint met dat bedrijven proberen deze problemen niet groter te maken. Ondernemers die een stap verder gaan, streven ernaar een bijdrage te leveren aan het oplossen van deze problemen. </a:t>
            </a:r>
          </a:p>
          <a:p>
            <a:r>
              <a:rPr lang="nl-NL" sz="2000"/>
              <a:t>Overigens valt daar vaak een goed belegde boterham aan te verdienen.</a:t>
            </a:r>
          </a:p>
        </p:txBody>
      </p:sp>
    </p:spTree>
    <p:extLst>
      <p:ext uri="{BB962C8B-B14F-4D97-AF65-F5344CB8AC3E}">
        <p14:creationId xmlns:p14="http://schemas.microsoft.com/office/powerpoint/2010/main" val="327647769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24128" y="585216"/>
            <a:ext cx="9720072" cy="1499616"/>
          </a:xfrm>
        </p:spPr>
        <p:txBody>
          <a:bodyPr>
            <a:normAutofit/>
          </a:bodyPr>
          <a:lstStyle/>
          <a:p>
            <a:r>
              <a:rPr lang="nl-NL"/>
              <a:t>Visie MVO</a:t>
            </a:r>
          </a:p>
        </p:txBody>
      </p:sp>
      <p:graphicFrame>
        <p:nvGraphicFramePr>
          <p:cNvPr id="5" name="Tijdelijke aanduiding voor inhoud 2">
            <a:extLst>
              <a:ext uri="{FF2B5EF4-FFF2-40B4-BE49-F238E27FC236}">
                <a16:creationId xmlns:a16="http://schemas.microsoft.com/office/drawing/2014/main" id="{68035435-C560-4A6B-9682-7FF2B2D0E9E4}"/>
              </a:ext>
            </a:extLst>
          </p:cNvPr>
          <p:cNvGraphicFramePr>
            <a:graphicFrameLocks noGrp="1"/>
          </p:cNvGraphicFramePr>
          <p:nvPr>
            <p:ph idx="1"/>
          </p:nvPr>
        </p:nvGraphicFramePr>
        <p:xfrm>
          <a:off x="1023938" y="1177290"/>
          <a:ext cx="9720262" cy="5131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8718819"/>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graal">
  <a:themeElements>
    <a:clrScheme name="Integra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3" ma:contentTypeDescription="Een nieuw document maken." ma:contentTypeScope="" ma:versionID="bd0271150be9f8e9bec974e355b2f8a7">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59377b08247893b8b844217c25199b5d"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CE9B8A0-B469-45E8-8FDC-6E05F2773712}"/>
</file>

<file path=customXml/itemProps2.xml><?xml version="1.0" encoding="utf-8"?>
<ds:datastoreItem xmlns:ds="http://schemas.openxmlformats.org/officeDocument/2006/customXml" ds:itemID="{90772B6B-134B-4938-A512-8D38A63F9726}"/>
</file>

<file path=customXml/itemProps3.xml><?xml version="1.0" encoding="utf-8"?>
<ds:datastoreItem xmlns:ds="http://schemas.openxmlformats.org/officeDocument/2006/customXml" ds:itemID="{67C04FFB-3A97-4ECC-9E31-5C36D36C8850}"/>
</file>

<file path=docProps/app.xml><?xml version="1.0" encoding="utf-8"?>
<Properties xmlns="http://schemas.openxmlformats.org/officeDocument/2006/extended-properties" xmlns:vt="http://schemas.openxmlformats.org/officeDocument/2006/docPropsVTypes">
  <TotalTime>34</TotalTime>
  <Words>2065</Words>
  <Application>Microsoft Office PowerPoint</Application>
  <PresentationFormat>Breedbeeld</PresentationFormat>
  <Paragraphs>196</Paragraphs>
  <Slides>28</Slides>
  <Notes>8</Notes>
  <HiddenSlides>0</HiddenSlides>
  <MMClips>2</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28</vt:i4>
      </vt:variant>
    </vt:vector>
  </HeadingPairs>
  <TitlesOfParts>
    <vt:vector size="37" baseType="lpstr">
      <vt:lpstr>Arial</vt:lpstr>
      <vt:lpstr>Calibri</vt:lpstr>
      <vt:lpstr>Calibri Light</vt:lpstr>
      <vt:lpstr>Tw Cen MT</vt:lpstr>
      <vt:lpstr>Tw Cen MT Condensed</vt:lpstr>
      <vt:lpstr>Wingdings 3</vt:lpstr>
      <vt:lpstr>Kantoorthema</vt:lpstr>
      <vt:lpstr>Office Theme</vt:lpstr>
      <vt:lpstr>Integraal</vt:lpstr>
      <vt:lpstr>Goedemorgen! </vt:lpstr>
      <vt:lpstr>PowerPoint-presentatie</vt:lpstr>
      <vt:lpstr>PowerPoint-presentatie</vt:lpstr>
      <vt:lpstr>1. Wat is MVO</vt:lpstr>
      <vt:lpstr>PowerPoint-presentatie</vt:lpstr>
      <vt:lpstr>Wat is MVO</vt:lpstr>
      <vt:lpstr>PowerPoint-presentatie</vt:lpstr>
      <vt:lpstr>Maatschappelijk Verantwoord Ondernemen</vt:lpstr>
      <vt:lpstr>Visie MVO</vt:lpstr>
      <vt:lpstr>MVO en Armoede</vt:lpstr>
      <vt:lpstr>MVO en Armoede</vt:lpstr>
      <vt:lpstr>MVO en Armoede</vt:lpstr>
      <vt:lpstr>MVO en Armoede</vt:lpstr>
      <vt:lpstr>MVO en Biodiversiteit</vt:lpstr>
      <vt:lpstr>MVO en Biodiversiteit</vt:lpstr>
      <vt:lpstr>MVO en Biodiversiteit</vt:lpstr>
      <vt:lpstr>MVO en Leefbaarheid</vt:lpstr>
      <vt:lpstr>MVO en Leefbaarheid</vt:lpstr>
      <vt:lpstr>MVO en Diversiteit</vt:lpstr>
      <vt:lpstr>MVO en Diversiteit  Handvatten</vt:lpstr>
      <vt:lpstr>MVO en Diversiteit  Resultaat</vt:lpstr>
      <vt:lpstr>Bronnen MVO</vt:lpstr>
      <vt:lpstr>PowerPoint-presentatie</vt:lpstr>
      <vt:lpstr>PowerPoint-presentatie</vt:lpstr>
      <vt:lpstr>PowerPoint-presentatie</vt:lpstr>
      <vt:lpstr>PowerPoint-presentatie</vt:lpstr>
      <vt:lpstr>PowerPoint-presentatie</vt:lpstr>
      <vt:lpstr>Einde van de les; de laatste les Stad en wijk van 2021!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Goedemorgen! </dc:title>
  <dc:creator>Pascalle Cup</dc:creator>
  <cp:lastModifiedBy>Pascalle Cup</cp:lastModifiedBy>
  <cp:revision>1</cp:revision>
  <dcterms:created xsi:type="dcterms:W3CDTF">2021-12-15T09:06:18Z</dcterms:created>
  <dcterms:modified xsi:type="dcterms:W3CDTF">2021-12-15T09:40:58Z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ies>
</file>